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DEADE-4B63-4FCF-B1EC-6BAB6336E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3DA63-E924-4C1D-B238-8E5A00DEB0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BE17F-C078-4444-B008-E24FC1E5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66A93-A0F3-448C-96F7-8C6D40628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83A3-37CB-44BE-9664-A6000776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1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D7D3-2143-4CAA-8636-F836352EC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A6665-6D8D-41C3-AA32-D7C2467A0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271B8-6555-4F6C-BBE7-3A53E2F6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1AB30-9E7C-4743-876F-FF89A014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2D3FA-C99D-4E0A-90C0-F27E2E021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9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C43C66-CA6D-4B43-826E-7B3121B48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5ADCE6-A949-4E52-A16C-E94654AE9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057FC-2FA6-4FB7-8921-380457F32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4C13E-CCE2-478D-817B-F31F0286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B961C-0AAE-46A4-B1B1-235A6482B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1B1F-420F-4129-ACFA-ADF01B3D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92660-3E18-420A-82BC-E48430E22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2A9C0-ADFA-4BAB-BD08-C698CD0BC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F9824-2D2B-4768-956F-51E19E28E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EA358-14BE-4675-B70C-05F9171F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5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B77CF-FD5E-49F2-805B-EE35D977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CC643A-BA31-44E7-A334-4419E3103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8BF73-8959-4ACB-8352-1BC68792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52F0E-B41F-4924-AE96-975B32C7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2E288-1869-4B4C-8D4A-FB64A0A9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0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7F9FF-76CA-4EA4-B7E7-9614E9AF1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020AC-2504-4475-8292-6B48C8D45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931DA-38C1-437A-8F77-9E9AF15C2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B3F6F5-EAC5-4D0F-8975-EB86391D3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2632FA-9DCB-44F9-86B7-47D2452A7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7404F-28D3-499B-9E70-5DEBBD69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5A984-4B33-4431-8273-1E56361DB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E558E-C109-4084-B9B4-E96548721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F9154-F7CE-421D-A88D-00370280F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62D7CE-D3E7-47E7-9FC5-586420B10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7F594-8051-42CA-8A1B-4AB9F03CE7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0D55B0-A6D6-4D56-8570-13D0B5A9E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52254E-5A36-45EE-8263-3EE0781E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B724F3-E858-4DC3-B593-1CB0C58E0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C9DBF-12FC-4A3A-9059-21C44C60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ED3DB-BB58-4C68-A9DA-9FF53854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54FA2-A210-46EB-96F1-32F98145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0CD21-9D70-4044-81A4-7414E640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3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BDF009-9814-49F9-8A8C-B03BA24C7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A8F460-1E61-4F37-A80D-82244DF6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B7E28-3393-461B-B1BD-F30022C61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5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403C5-362B-44F2-8105-72EE6DC73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1D7B-71B8-488C-B815-2544E0067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7D174-A77E-43CA-A985-EC0312E21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4CEAE-E52C-4945-9A8A-94B9DB4B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4EDFE-B4A0-4B05-AF6D-EECB44C6F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1331D-BD5C-4E7B-99D0-5C72D25F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0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47B34-2AB9-43FD-AD43-4C19B4FAA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A1CA42-A282-4469-8CD2-9AD1A25E12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CE8FD3-B17D-4A18-8AF6-CDA4CBA3F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1AF96-6E82-4129-BC30-B30724902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9C7489-5B57-451F-87BB-927A5DD5E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EC8AC9-D3FB-47A1-84F8-DB1AB92E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8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EC252D-79D2-45B3-8126-52EE8284F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E4E0C-41AD-4105-A3D5-32E3DB378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4CF92-F87C-49DD-88B4-D06385726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A4987-896F-4EE1-8867-FDD8407AB81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8D190-C8EC-4478-A030-1955661E9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C0336-D1F1-41EB-B971-8466F4CDB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F12DA-24B6-4B19-A6C1-D369F69B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4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2E5-60E6-4CD2-9A0E-0CA7C46BF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12B99-9FD3-485C-BFEF-063A4CF77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wall, indoor, person, people&#10;&#10;Description automatically generated">
            <a:extLst>
              <a:ext uri="{FF2B5EF4-FFF2-40B4-BE49-F238E27FC236}">
                <a16:creationId xmlns:a16="http://schemas.microsoft.com/office/drawing/2014/main" id="{4BB38916-A2AA-4F8F-BF0C-49E0427FF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5" y="1227534"/>
            <a:ext cx="11879409" cy="45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97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2E5-60E6-4CD2-9A0E-0CA7C46BF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12B99-9FD3-485C-BFEF-063A4CF77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in a room&#10;&#10;Description automatically generated with medium confidence">
            <a:extLst>
              <a:ext uri="{FF2B5EF4-FFF2-40B4-BE49-F238E27FC236}">
                <a16:creationId xmlns:a16="http://schemas.microsoft.com/office/drawing/2014/main" id="{B1DC828A-E704-4DFB-A51B-1E7AA6635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23" y="1263537"/>
            <a:ext cx="11476954" cy="433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252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2E5-60E6-4CD2-9A0E-0CA7C46BF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12B99-9FD3-485C-BFEF-063A4CF77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person, person, wall, indoor&#10;&#10;Description automatically generated">
            <a:extLst>
              <a:ext uri="{FF2B5EF4-FFF2-40B4-BE49-F238E27FC236}">
                <a16:creationId xmlns:a16="http://schemas.microsoft.com/office/drawing/2014/main" id="{F89B5D2A-85AE-4F66-94F8-DF46176A7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07" y="1139939"/>
            <a:ext cx="10671786" cy="492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60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2E5-60E6-4CD2-9A0E-0CA7C46BF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12B99-9FD3-485C-BFEF-063A4CF77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dining table, conference room, dining room&#10;&#10;Description automatically generated">
            <a:extLst>
              <a:ext uri="{FF2B5EF4-FFF2-40B4-BE49-F238E27FC236}">
                <a16:creationId xmlns:a16="http://schemas.microsoft.com/office/drawing/2014/main" id="{F65F6B6C-2107-4EDB-BD13-9BC17A70B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13" y="672274"/>
            <a:ext cx="10254173" cy="585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750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2E5-60E6-4CD2-9A0E-0CA7C46BF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12B99-9FD3-485C-BFEF-063A4CF77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sitting in a room&#10;&#10;Description automatically generated with low confidence">
            <a:extLst>
              <a:ext uri="{FF2B5EF4-FFF2-40B4-BE49-F238E27FC236}">
                <a16:creationId xmlns:a16="http://schemas.microsoft.com/office/drawing/2014/main" id="{BD943E3B-B7B8-4C38-9690-ACE03206B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59" y="801801"/>
            <a:ext cx="10637681" cy="560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71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2E5-60E6-4CD2-9A0E-0CA7C46BF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12B99-9FD3-485C-BFEF-063A4CF77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talking to another person&#10;&#10;Description automatically generated with low confidence">
            <a:extLst>
              <a:ext uri="{FF2B5EF4-FFF2-40B4-BE49-F238E27FC236}">
                <a16:creationId xmlns:a16="http://schemas.microsoft.com/office/drawing/2014/main" id="{BE683B5C-E0A7-4220-B588-D42402D96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75" y="746863"/>
            <a:ext cx="10905650" cy="571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72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2E5-60E6-4CD2-9A0E-0CA7C46BF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12B99-9FD3-485C-BFEF-063A4CF77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sitting at tables&#10;&#10;Description automatically generated with medium confidence">
            <a:extLst>
              <a:ext uri="{FF2B5EF4-FFF2-40B4-BE49-F238E27FC236}">
                <a16:creationId xmlns:a16="http://schemas.microsoft.com/office/drawing/2014/main" id="{442170B5-1449-4FCE-86D6-17D780E47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85" y="967269"/>
            <a:ext cx="11423030" cy="508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07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2E5-60E6-4CD2-9A0E-0CA7C46BF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12B99-9FD3-485C-BFEF-063A4CF77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wall, person, indoor, person&#10;&#10;Description automatically generated">
            <a:extLst>
              <a:ext uri="{FF2B5EF4-FFF2-40B4-BE49-F238E27FC236}">
                <a16:creationId xmlns:a16="http://schemas.microsoft.com/office/drawing/2014/main" id="{AF3B6767-AA31-4D23-B057-34ABA43FF1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602626"/>
            <a:ext cx="8782161" cy="581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96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2E5-60E6-4CD2-9A0E-0CA7C46BF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12B99-9FD3-485C-BFEF-063A4CF77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sitting in a room&#10;&#10;Description automatically generated with low confidence">
            <a:extLst>
              <a:ext uri="{FF2B5EF4-FFF2-40B4-BE49-F238E27FC236}">
                <a16:creationId xmlns:a16="http://schemas.microsoft.com/office/drawing/2014/main" id="{5E39AD8D-B004-44BA-9F93-45EC36408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76" y="1315244"/>
            <a:ext cx="11295048" cy="42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60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2021-10-20T17:39:25Z</dcterms:created>
  <dcterms:modified xsi:type="dcterms:W3CDTF">2021-10-20T17:40:59Z</dcterms:modified>
</cp:coreProperties>
</file>