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BE06-B343-4F58-9693-37D06DC7A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4A0BAC-EBFA-4A4A-BFB8-3D117DE00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EB155-2EA0-481F-ADE5-03B0328C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C2BD2-A9FB-49EF-9A7D-D4AA26BB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AB895-87D1-429B-9F79-0A75F47B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8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B4AC-FCF0-47D9-A902-6A6D790D4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5844D4-FC15-44EA-9214-30BBDCEFD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73DC0-84B0-4B4D-85A9-39BFA19C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90E78-91DD-4227-838B-39466CA99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A8321-E496-4C49-8D45-5BD83438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7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78385-787B-4995-B276-268822346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CD00D-7429-45DE-9ECB-A11F32F3B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FD4D5-B32C-4FC0-BEA8-DABCC7C3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B01C1-E4C7-44FB-9A6F-A0B6FE95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F0B9A-E539-44AB-8355-5612593E8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4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9312C-4063-4C03-B5E1-5EC7F826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124AF-A07A-4744-8883-FADB3916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FAF1F-9D0C-4F9F-AFB4-897207BE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758D5-CF2D-4FD7-8DE3-BE88A52F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C9352-5EB7-4AAB-8675-1BF5FD38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8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A169-6ACD-453A-98C4-0C328CA92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344A2-946E-4203-A2F1-1CA102F19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F14DB-F9C9-4231-87E9-55E90675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7E72-67FC-4895-8D14-046037A6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D48ED-672B-4FF2-A5AF-31DC49E5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3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AC697-F33E-41F6-9B9E-8E8923BB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A17C-B5E7-4EF1-8DA8-E85B9289D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C60B3-B251-4B28-A7AC-173D22EA8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B3C4F-1C39-43A2-9BE5-CC6DBB24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EC0A6-46F0-457E-ACC6-643C75C3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2C42C-175C-4F63-BABB-3F4C2CFCD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DE44-EA3A-4823-92FD-5B40CB25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D83EE-DC27-4D24-B8E2-EC749531E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7D5CC-6F8E-4767-9FD7-B820FA75A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5CFCC-DA2A-4614-88EC-C869A9D9A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B689C-EFE2-4DDC-80F5-FBD17EABB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176D0-E01D-4925-A5A4-2E9C1C70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709B37-9AA7-41E4-BBB3-A82C6A5E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C9585-AA87-43C1-AA96-91A8C1EE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718B-45F3-4460-8F7D-9CD2692D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096891-5F8E-4A1C-BAA7-28AFE686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0DC89-8BC6-4606-AA6A-DA4041588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2C119-9C34-4195-B935-6516BF1D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FE852-8F72-43C0-83F7-39289B99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38A53-3D70-431A-9ED4-51F8274A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3B33D-8977-424A-B19D-3B17251A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5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F36A-3860-4845-9325-3339F58FB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41DC5-DF7A-41C8-9F5A-661B6DE67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0C839-95C4-40B9-AB20-D0CBD897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A6148-C009-4C6E-ADD4-67DFB2A2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EF383-381B-445B-B088-05FDE0B4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D21AB-E26E-4944-8EFA-22D020B4A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8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DB5A-2ACD-4FB9-917D-6C5D8A93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4F7B74-7658-4132-B976-91CA0F306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8F84A-C2EF-40BE-AF45-A5380D63D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AFD2E-7117-4FA1-B36D-6BEB401B0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D56F4-6F73-43A1-A521-478DB184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FF446-D212-43DD-ABF6-B823D845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2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C1F254-29D5-4B3C-BC1D-D502D550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A87B4-BD52-45F4-9A73-4CC5F1BDC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D058D-D728-4218-91FC-3822435E7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066E-0DB3-4AC3-BFED-809BCBD09A60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27998-A384-4291-B839-EC117DC1C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3908-BC3E-443D-9A9F-366301724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16D6-1137-4DCF-94C9-153E86997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3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5C38D00D-DBD8-46F4-8124-31999D92B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70" y="294842"/>
            <a:ext cx="11430459" cy="626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80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in a suit and tie&#10;&#10;Description automatically generated with medium confidence">
            <a:extLst>
              <a:ext uri="{FF2B5EF4-FFF2-40B4-BE49-F238E27FC236}">
                <a16:creationId xmlns:a16="http://schemas.microsoft.com/office/drawing/2014/main" id="{A3EC07C4-2712-4550-8463-5CCC8F73E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670" y="0"/>
            <a:ext cx="42606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tanding in front of a group of people&#10;&#10;Description automatically generated with medium confidence">
            <a:extLst>
              <a:ext uri="{FF2B5EF4-FFF2-40B4-BE49-F238E27FC236}">
                <a16:creationId xmlns:a16="http://schemas.microsoft.com/office/drawing/2014/main" id="{A0F992D9-40E2-4747-94AA-9500C76F4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698" y="0"/>
            <a:ext cx="8246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33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tanding at a podium&#10;&#10;Description automatically generated with medium confidence">
            <a:extLst>
              <a:ext uri="{FF2B5EF4-FFF2-40B4-BE49-F238E27FC236}">
                <a16:creationId xmlns:a16="http://schemas.microsoft.com/office/drawing/2014/main" id="{79130723-6AA2-481E-A22B-54234F66C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37" y="0"/>
            <a:ext cx="82743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2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giving a presentation&#10;&#10;Description automatically generated with medium confidence">
            <a:extLst>
              <a:ext uri="{FF2B5EF4-FFF2-40B4-BE49-F238E27FC236}">
                <a16:creationId xmlns:a16="http://schemas.microsoft.com/office/drawing/2014/main" id="{33DD2727-B404-4335-B917-9FA99A931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362" y="0"/>
            <a:ext cx="76992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375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1457EED3-7483-46A1-90F8-956A4B402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24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in a suit and tie&#10;&#10;Description automatically generated with medium confidence">
            <a:extLst>
              <a:ext uri="{FF2B5EF4-FFF2-40B4-BE49-F238E27FC236}">
                <a16:creationId xmlns:a16="http://schemas.microsoft.com/office/drawing/2014/main" id="{293A5C58-742A-43B8-B93E-51DE58070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846" y="0"/>
            <a:ext cx="51243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4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, indoor, picture frame&#10;&#10;Description automatically generated">
            <a:extLst>
              <a:ext uri="{FF2B5EF4-FFF2-40B4-BE49-F238E27FC236}">
                <a16:creationId xmlns:a16="http://schemas.microsoft.com/office/drawing/2014/main" id="{3B9B89EC-E20D-4D91-9460-0A925EAC1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664" y="0"/>
            <a:ext cx="44906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1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giving a presentation&#10;&#10;Description automatically generated with medium confidence">
            <a:extLst>
              <a:ext uri="{FF2B5EF4-FFF2-40B4-BE49-F238E27FC236}">
                <a16:creationId xmlns:a16="http://schemas.microsoft.com/office/drawing/2014/main" id="{3B2C4CBD-E5F5-4E71-BA98-50D6F79FA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019" y="0"/>
            <a:ext cx="48639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4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8B244F0-B469-4FCC-BE1E-A8AA24535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924" y="0"/>
            <a:ext cx="67201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6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sitting at a table&#10;&#10;Description automatically generated with medium confidence">
            <a:extLst>
              <a:ext uri="{FF2B5EF4-FFF2-40B4-BE49-F238E27FC236}">
                <a16:creationId xmlns:a16="http://schemas.microsoft.com/office/drawing/2014/main" id="{A2F85F27-25CB-4FEC-A504-6F344841F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3" y="0"/>
            <a:ext cx="119848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8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442BA0E7-FA9E-435D-BF62-9439A7EDB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2" y="0"/>
            <a:ext cx="8170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9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D055E551-D40D-4788-8B5E-1948AE963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11" y="0"/>
            <a:ext cx="67057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86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few men shaking hands&#10;&#10;Description automatically generated with medium confidence">
            <a:extLst>
              <a:ext uri="{FF2B5EF4-FFF2-40B4-BE49-F238E27FC236}">
                <a16:creationId xmlns:a16="http://schemas.microsoft.com/office/drawing/2014/main" id="{70A0C0F0-EA03-4E6C-90D4-B8A93263C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142" y="0"/>
            <a:ext cx="7425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72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CF44-4E16-4C2A-9932-E0844A660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D8C-C208-4AC8-9AEA-D27AA66FB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44A9106-6374-48F6-AE6E-082E61C2E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345" y="0"/>
            <a:ext cx="43153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73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2021-10-20T17:26:06Z</dcterms:created>
  <dcterms:modified xsi:type="dcterms:W3CDTF">2021-10-20T17:27:21Z</dcterms:modified>
</cp:coreProperties>
</file>