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7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1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0F68D-5D35-4FD6-BAE1-E1671C073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D6AA79-07CF-4D83-BECF-A66C91F6B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FD373-E065-4345-801C-B1855B9EE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CC60-A305-4101-9CE5-F17C074F14E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3CB3F-7A55-4753-89C1-7E9C51530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4DA4EC-9F52-4730-BD72-9FDC8759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A76-5FB9-48BF-9DB8-B233897F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2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627A9-2042-450D-A33E-780538026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4C3A2B-2E44-42B7-A633-248007739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D043B-07CB-4B5C-A6A1-1639CDB1C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CC60-A305-4101-9CE5-F17C074F14E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7630A-7173-4DB7-95FE-188BAD738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198E9-1067-425F-95F8-72CCA6DE3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A76-5FB9-48BF-9DB8-B233897F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4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A0541B-8433-47B3-9847-67DF52D408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159718-498B-4306-924F-A7EBD99FC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EA2AB-870A-44BB-9411-61E596A5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CC60-A305-4101-9CE5-F17C074F14E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7ECE2-A022-47FD-A703-362952AA5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06531-9BEC-4739-B410-F3A42BCCA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A76-5FB9-48BF-9DB8-B233897F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6238A-0E73-41B9-85B5-20D805695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1207E-53D8-424B-B694-21CA479B3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C16AB-005C-432B-A0BA-3F916B159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CC60-A305-4101-9CE5-F17C074F14E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69195-1316-4E93-82BF-30843D2C6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40532-F03C-456D-BE76-691BEEA5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A76-5FB9-48BF-9DB8-B233897F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1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96C99-B262-4FE9-9066-33A27ACD8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E8511-AABA-43C6-BBBD-D5FAE3A68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32D67-FD83-4D9E-A146-3DDD8152B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CC60-A305-4101-9CE5-F17C074F14E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29069-9F9E-450F-ADE4-700CCD05A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6E22B8-673A-41B7-B3F5-174F69990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A76-5FB9-48BF-9DB8-B233897F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5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8CCA7-E13C-4000-8F57-4AAFCFF6F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393C4-8851-43F3-B88C-AFECE4F80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D4BD92-5001-4123-9121-CE9893981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C952B-D658-44FF-A0AE-536FDDB12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CC60-A305-4101-9CE5-F17C074F14E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7C08B-0BD5-4F55-B200-1A662C141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799F3F-10FA-40C4-86AE-4FEBF934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A76-5FB9-48BF-9DB8-B233897F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47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346DA-5A72-419F-A66B-DA40B0A1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97175-8BE4-4B2D-A39E-FA62CB2E9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9C68-3A27-42AA-8F20-FC5FA2F56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CF25A9-014F-4EF4-A56E-79758DF6A2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01ECCE-DEC2-403F-AA73-3FC305E0D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62063A-3DAE-4AA3-92FA-746E4D09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CC60-A305-4101-9CE5-F17C074F14E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7AD53-E4A7-45DD-A5E7-AF1F66B7C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FA91E7-F4C4-4E2B-855A-7D74C9025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A76-5FB9-48BF-9DB8-B233897F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9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DCB6D-7E58-413C-9572-572B354B9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55BAA2-9427-419C-9D44-5C84F3D7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CC60-A305-4101-9CE5-F17C074F14E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82AC0-D462-47B2-8A28-D20718688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B19D32-C9C1-4DB7-99B2-2455F4513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A76-5FB9-48BF-9DB8-B233897F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2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46213A-5F78-473C-9B33-9FDA29776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CC60-A305-4101-9CE5-F17C074F14E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3560A1-D442-44F7-9676-D3E06CD8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6263B-6CD7-451B-A8B6-103B0BBE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A76-5FB9-48BF-9DB8-B233897F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5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8359-C887-4661-B2D2-AE3B5F742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4B901-7256-4EB9-BAE3-4E4E23FF7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C7BEB-4BFA-42B0-AC5B-91E3015F9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0C7AA-E71E-49F6-942B-40CCEFDE9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CC60-A305-4101-9CE5-F17C074F14E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FD0784-109C-4D10-B84A-70C31AF3F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921D8B-0FCC-41B9-9B81-D194C7208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A76-5FB9-48BF-9DB8-B233897F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8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D13EB-C2CD-43EA-A71E-BAD65DC50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670926-8547-4B38-A2C1-4F5D6B491B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67BC31-FDC0-420E-9567-551DF237A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3D1AE-3C73-4E2B-B4C5-47B757EE6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CC60-A305-4101-9CE5-F17C074F14E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7906A-FA27-4AF0-987B-4DE965AC1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D1CC3-E075-4333-8EB1-7BC9050AF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47A76-5FB9-48BF-9DB8-B233897F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6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37F03E-73E9-47CE-8763-6479A44D9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C4CB8-67A6-473C-B0BC-4F682AD4A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CAD75-A1E1-4A74-BBC5-7C810053C1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4CC60-A305-4101-9CE5-F17C074F14E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52DF7-7097-40A4-AF01-E0991931C3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DF9B5-4668-4E54-9101-ED6E0E0119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47A76-5FB9-48BF-9DB8-B233897F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6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BBE8-C4B5-4FB3-92F5-F143BD34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F3C31-4EF8-433F-B93D-9FD2A00C0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A large group of people posing for a photo&#10;&#10;Description automatically generated with medium confidence">
            <a:extLst>
              <a:ext uri="{FF2B5EF4-FFF2-40B4-BE49-F238E27FC236}">
                <a16:creationId xmlns:a16="http://schemas.microsoft.com/office/drawing/2014/main" id="{2AEFBD28-502E-41AF-BE15-75FC6EABE7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250" y="1416050"/>
            <a:ext cx="6413500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735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BBE8-C4B5-4FB3-92F5-F143BD34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F3C31-4EF8-433F-B93D-9FD2A00C0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wearing glasses and a suit&#10;&#10;Description automatically generated with medium confidence">
            <a:extLst>
              <a:ext uri="{FF2B5EF4-FFF2-40B4-BE49-F238E27FC236}">
                <a16:creationId xmlns:a16="http://schemas.microsoft.com/office/drawing/2014/main" id="{EC4BEA48-D264-4333-B3A9-D36B766A91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497" y="507111"/>
            <a:ext cx="5103005" cy="600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342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BBE8-C4B5-4FB3-92F5-F143BD34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F3C31-4EF8-433F-B93D-9FD2A00C0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men walking across a street&#10;&#10;Description automatically generated with medium confidence">
            <a:extLst>
              <a:ext uri="{FF2B5EF4-FFF2-40B4-BE49-F238E27FC236}">
                <a16:creationId xmlns:a16="http://schemas.microsoft.com/office/drawing/2014/main" id="{2FEF9F69-7B9B-4DF7-AE36-71B91D3B6D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930" y="836046"/>
            <a:ext cx="8276139" cy="5185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75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BBE8-C4B5-4FB3-92F5-F143BD34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F3C31-4EF8-433F-B93D-9FD2A00C0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person, clothing, posing, trouser&#10;&#10;Description automatically generated">
            <a:extLst>
              <a:ext uri="{FF2B5EF4-FFF2-40B4-BE49-F238E27FC236}">
                <a16:creationId xmlns:a16="http://schemas.microsoft.com/office/drawing/2014/main" id="{F706C4BB-8AB6-4E7F-99A9-BA008912C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279" y="963189"/>
            <a:ext cx="2291442" cy="509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334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BBE8-C4B5-4FB3-92F5-F143BD34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F3C31-4EF8-433F-B93D-9FD2A00C0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people sitting around a table&#10;&#10;Description automatically generated with medium confidence">
            <a:extLst>
              <a:ext uri="{FF2B5EF4-FFF2-40B4-BE49-F238E27FC236}">
                <a16:creationId xmlns:a16="http://schemas.microsoft.com/office/drawing/2014/main" id="{2D04801D-FBDB-440E-9753-1D1369A1D7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900" y="1301750"/>
            <a:ext cx="7442200" cy="425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96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BBE8-C4B5-4FB3-92F5-F143BD34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F3C31-4EF8-433F-B93D-9FD2A00C0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few people sitting at a table&#10;&#10;Description automatically generated with low confidence">
            <a:extLst>
              <a:ext uri="{FF2B5EF4-FFF2-40B4-BE49-F238E27FC236}">
                <a16:creationId xmlns:a16="http://schemas.microsoft.com/office/drawing/2014/main" id="{04B81A33-B094-4483-A44F-D61B6F3F02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550" y="800100"/>
            <a:ext cx="79629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521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BBE8-C4B5-4FB3-92F5-F143BD34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F3C31-4EF8-433F-B93D-9FD2A00C0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men talking&#10;&#10;Description automatically generated with low confidence">
            <a:extLst>
              <a:ext uri="{FF2B5EF4-FFF2-40B4-BE49-F238E27FC236}">
                <a16:creationId xmlns:a16="http://schemas.microsoft.com/office/drawing/2014/main" id="{88104061-0BEB-4FDF-BB80-21AC3BEF0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429" y="544764"/>
            <a:ext cx="7833142" cy="576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74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BBE8-C4B5-4FB3-92F5-F143BD34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F3C31-4EF8-433F-B93D-9FD2A00C0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person&#10;&#10;Description automatically generated">
            <a:extLst>
              <a:ext uri="{FF2B5EF4-FFF2-40B4-BE49-F238E27FC236}">
                <a16:creationId xmlns:a16="http://schemas.microsoft.com/office/drawing/2014/main" id="{69FC4162-9DC1-49DA-B3EA-CC91F5AB3F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006" y="0"/>
            <a:ext cx="85799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06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BBE8-C4B5-4FB3-92F5-F143BD34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F3C31-4EF8-433F-B93D-9FD2A00C0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person, people&#10;&#10;Description automatically generated">
            <a:extLst>
              <a:ext uri="{FF2B5EF4-FFF2-40B4-BE49-F238E27FC236}">
                <a16:creationId xmlns:a16="http://schemas.microsoft.com/office/drawing/2014/main" id="{C0DEF84C-1BF1-43FF-B995-2CD5029A1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186" y="917797"/>
            <a:ext cx="9699628" cy="5022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542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BBE8-C4B5-4FB3-92F5-F143BD34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F3C31-4EF8-433F-B93D-9FD2A00C0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men standing together&#10;&#10;Description automatically generated with low confidence">
            <a:extLst>
              <a:ext uri="{FF2B5EF4-FFF2-40B4-BE49-F238E27FC236}">
                <a16:creationId xmlns:a16="http://schemas.microsoft.com/office/drawing/2014/main" id="{555918F0-7ADB-4019-9BEF-6574A0762B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195" y="1189505"/>
            <a:ext cx="8089609" cy="482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18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BBE8-C4B5-4FB3-92F5-F143BD34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F3C31-4EF8-433F-B93D-9FD2A00C0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group of men sitting around a table with food and drinks&#10;&#10;Description automatically generated with medium confidence">
            <a:extLst>
              <a:ext uri="{FF2B5EF4-FFF2-40B4-BE49-F238E27FC236}">
                <a16:creationId xmlns:a16="http://schemas.microsoft.com/office/drawing/2014/main" id="{228A857D-254E-4924-81B9-35B7A73F9F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47" y="1315244"/>
            <a:ext cx="10134705" cy="422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419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BBE8-C4B5-4FB3-92F5-F143BD34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F3C31-4EF8-433F-B93D-9FD2A00C0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speaking into a microphone&#10;&#10;Description automatically generated">
            <a:extLst>
              <a:ext uri="{FF2B5EF4-FFF2-40B4-BE49-F238E27FC236}">
                <a16:creationId xmlns:a16="http://schemas.microsoft.com/office/drawing/2014/main" id="{C5B48051-D6F0-4342-A7F6-D73B9F2503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407" y="979624"/>
            <a:ext cx="4257185" cy="489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468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BBE8-C4B5-4FB3-92F5-F143BD343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F3C31-4EF8-433F-B93D-9FD2A00C0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erson standing at a podium&#10;&#10;Description automatically generated with medium confidence">
            <a:extLst>
              <a:ext uri="{FF2B5EF4-FFF2-40B4-BE49-F238E27FC236}">
                <a16:creationId xmlns:a16="http://schemas.microsoft.com/office/drawing/2014/main" id="{F34F778E-5D6C-471F-88E1-D98883CCEF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746" y="1122363"/>
            <a:ext cx="4386507" cy="3904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849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2021-10-20T17:17:15Z</dcterms:created>
  <dcterms:modified xsi:type="dcterms:W3CDTF">2021-10-20T17:19:11Z</dcterms:modified>
</cp:coreProperties>
</file>