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46" d="100"/>
          <a:sy n="46" d="100"/>
        </p:scale>
        <p:origin x="66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110E6-23F1-4BF7-9101-DB5527842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94145-E114-4CF8-9BFC-C9E0CBC9A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C3C66-3506-45A8-A27B-1A70E482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E26C2-2A5E-4D3C-A772-A97847CBF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E9F74-4954-4994-AD9B-51A19085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6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E9959-79B5-4EDE-9944-5D783827C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7E7C5-640E-4A73-8B29-492255A2D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D72DE-D44F-4696-958F-B2D4C097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64A1D-8262-49E8-A907-1B4EB1B68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77421-B538-4850-ABC6-9F8E67BFA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2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478C0C-3FEE-4FF8-8108-BB9C503B7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4C34-F1C3-4C01-AE07-0436FA530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0EA4A-BC6E-4C67-B03B-6D2283349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7475C-E4E9-46CA-A01E-09E5DA41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198DF-7509-4B8E-9E54-7276A4487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D26FF-918F-49B2-9759-5EA38FE42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4269-53B0-4815-9187-A42F80A2E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EC4E5-3CE4-4AC9-B839-CED1244E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E29C3-9286-4CFF-A9FC-25A43741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D450D-E843-4C47-B19E-74DA716E2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F9AC4-7B0D-4509-A08E-50D10F00C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FF4A1-2E82-4B37-B587-7B73B7E50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FBA2D-8B4C-4BF6-AE62-A73BFE725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8483B-CBA6-4213-8965-F195A55D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09EE9-CEEF-4D77-9B39-34AA58A1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5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D184F-9FC4-48EA-A86A-3CDAF6AE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A6AD6-A884-4B34-9D12-8D303CE2C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53EDAF-5E77-4856-B98C-8508FC746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D717F-272B-450A-AF94-6D8DF91E7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80C64-1D3B-4363-BB16-6FCF32C27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ED96A-2079-4633-9985-EEFE1611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2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5FA3-4D9B-45FE-A3C3-1BEB01C67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76E77-7BF9-4A45-95BD-8E2CF4B34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936DC-81E6-4C93-B96C-376FA18E0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F9798-893D-42DF-B426-C6A95D9DE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D34EC-0CE4-4151-AA5F-D8E4ABA9B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F8EBC5-4A8D-4740-97B3-3CA91AEE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950DC-90C7-45EB-981F-EC5A3045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C29B1A-044D-490F-A3FE-873F20F4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94F5F-EB9D-4DAE-80BA-6709A9E43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F9B9A3-79C9-41DD-ACE2-C15D2EC6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814D1-6A0E-40AF-8C2B-1C191B3E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E5BD2-05DD-4A02-9922-00AE042A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5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94338A-FB5D-4642-A0F4-BC4A8BAA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243CF-4F7E-429A-8F9D-FA23CA4C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B640E-4F0A-4C14-A33C-1537001C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4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5E9A-100D-4EB9-BB21-B613A6B5C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74EBA-A20A-4562-8E53-957AAEEF6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19AFF2-C290-4C00-A8D3-E8516344E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2AF97-3E55-4328-8933-1A46E371A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468B1-0033-496E-AEFE-CC1D0962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65BCA-FA49-4668-98E8-B8291352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A6684-3F29-4FD8-9F8C-7B1B3DAA8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B2404-E42F-40E5-8682-3FDFA9278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ADCC8-24DA-4CEA-8FA5-88E5E4A62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0370B-C3EE-4A58-B4AD-86B14201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35128-CE40-4C82-8FC9-2A452D6B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650B7-3DFA-4E12-A968-820BEE56C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4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81AFE5-E63E-4EBB-A203-17CFA9FAF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598C-BEE9-4DE3-96AC-755B3608D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04DDA-0ACE-4E07-ABE3-936FA4C68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40760-DAC4-4F97-A180-99BA004F42A2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6ED5A-428C-45EF-801B-A690E4080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EFED1-C78A-430E-8ABD-DC78EC876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D4FB9-EFB2-49B7-BA18-D0E28E4B9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E4739168-0864-45F3-9C4F-46B5243A4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9972"/>
            <a:ext cx="12192000" cy="281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97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person, person, indoor, standing&#10;&#10;Description automatically generated">
            <a:extLst>
              <a:ext uri="{FF2B5EF4-FFF2-40B4-BE49-F238E27FC236}">
                <a16:creationId xmlns:a16="http://schemas.microsoft.com/office/drawing/2014/main" id="{BA965FA2-F50B-468E-B940-4750154D5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704" y="2228088"/>
            <a:ext cx="4736592" cy="240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7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person, indoor, wall, standing&#10;&#10;Description automatically generated">
            <a:extLst>
              <a:ext uri="{FF2B5EF4-FFF2-40B4-BE49-F238E27FC236}">
                <a16:creationId xmlns:a16="http://schemas.microsoft.com/office/drawing/2014/main" id="{27ED1394-A086-4854-89B8-68D181366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612136"/>
            <a:ext cx="2590800" cy="163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14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men smiling&#10;&#10;Description automatically generated with low confidence">
            <a:extLst>
              <a:ext uri="{FF2B5EF4-FFF2-40B4-BE49-F238E27FC236}">
                <a16:creationId xmlns:a16="http://schemas.microsoft.com/office/drawing/2014/main" id="{6AF17F8D-8E98-4A52-995F-8E71F3CA59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944" y="2563368"/>
            <a:ext cx="4706112" cy="173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07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sitting at tables&#10;&#10;Description automatically generated with medium confidence">
            <a:extLst>
              <a:ext uri="{FF2B5EF4-FFF2-40B4-BE49-F238E27FC236}">
                <a16:creationId xmlns:a16="http://schemas.microsoft.com/office/drawing/2014/main" id="{567E616E-7791-41EE-B443-BE95B70C7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984" y="2334768"/>
            <a:ext cx="5590032" cy="21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1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men sitting at tables&#10;&#10;Description automatically generated with medium confidence">
            <a:extLst>
              <a:ext uri="{FF2B5EF4-FFF2-40B4-BE49-F238E27FC236}">
                <a16:creationId xmlns:a16="http://schemas.microsoft.com/office/drawing/2014/main" id="{31A79296-D7F5-45A4-AAA5-DABC789A0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648" y="2060448"/>
            <a:ext cx="5632704" cy="273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0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in a room&#10;&#10;Description automatically generated with medium confidence">
            <a:extLst>
              <a:ext uri="{FF2B5EF4-FFF2-40B4-BE49-F238E27FC236}">
                <a16:creationId xmlns:a16="http://schemas.microsoft.com/office/drawing/2014/main" id="{9867D846-2CA9-488A-80E2-B8F997A50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88" y="2310384"/>
            <a:ext cx="5297424" cy="223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2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standing in front of a screen&#10;&#10;Description automatically generated with low confidence">
            <a:extLst>
              <a:ext uri="{FF2B5EF4-FFF2-40B4-BE49-F238E27FC236}">
                <a16:creationId xmlns:a16="http://schemas.microsoft.com/office/drawing/2014/main" id="{0FAB61A1-C9CF-4D35-85CA-95DE6521F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813560"/>
            <a:ext cx="5029200" cy="323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9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person, indoor, dining table&#10;&#10;Description automatically generated">
            <a:extLst>
              <a:ext uri="{FF2B5EF4-FFF2-40B4-BE49-F238E27FC236}">
                <a16:creationId xmlns:a16="http://schemas.microsoft.com/office/drawing/2014/main" id="{395F9F27-B6A4-4147-99C5-249605907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20" y="1676400"/>
            <a:ext cx="432816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4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standing at a podium&#10;&#10;Description automatically generated with medium confidence">
            <a:extLst>
              <a:ext uri="{FF2B5EF4-FFF2-40B4-BE49-F238E27FC236}">
                <a16:creationId xmlns:a16="http://schemas.microsoft.com/office/drawing/2014/main" id="{11A9E97F-1314-4C9D-BD1C-93CCAFCB8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792" y="1591056"/>
            <a:ext cx="4852416" cy="367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6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wo people holding coffee cups&#10;&#10;Description automatically generated with low confidence">
            <a:extLst>
              <a:ext uri="{FF2B5EF4-FFF2-40B4-BE49-F238E27FC236}">
                <a16:creationId xmlns:a16="http://schemas.microsoft.com/office/drawing/2014/main" id="{18DE15DD-B2EB-44D9-80DD-AA638BFC1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139696"/>
            <a:ext cx="4876800" cy="257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22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sitting around a table&#10;&#10;Description automatically generated">
            <a:extLst>
              <a:ext uri="{FF2B5EF4-FFF2-40B4-BE49-F238E27FC236}">
                <a16:creationId xmlns:a16="http://schemas.microsoft.com/office/drawing/2014/main" id="{05F9B230-65E5-433B-9857-06CF945F7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968" y="1862328"/>
            <a:ext cx="5846064" cy="313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34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in a room&#10;&#10;Description automatically generated with medium confidence">
            <a:extLst>
              <a:ext uri="{FF2B5EF4-FFF2-40B4-BE49-F238E27FC236}">
                <a16:creationId xmlns:a16="http://schemas.microsoft.com/office/drawing/2014/main" id="{2A3E3DFD-E5A3-4A71-85E6-D0663FA52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80" y="2679192"/>
            <a:ext cx="4815840" cy="149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56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10EB-B44F-432C-A172-35FBD9D2A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D06F-DD50-48A0-B29A-2EE3E0FEF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sitting at a table&#10;&#10;Description automatically generated with medium confidence">
            <a:extLst>
              <a:ext uri="{FF2B5EF4-FFF2-40B4-BE49-F238E27FC236}">
                <a16:creationId xmlns:a16="http://schemas.microsoft.com/office/drawing/2014/main" id="{7983E712-AA71-4EC2-BCF4-2A804774F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144" y="2304288"/>
            <a:ext cx="6077712" cy="224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43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2021-10-20T17:03:23Z</dcterms:created>
  <dcterms:modified xsi:type="dcterms:W3CDTF">2021-10-20T17:04:27Z</dcterms:modified>
</cp:coreProperties>
</file>