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46" d="100"/>
          <a:sy n="46" d="100"/>
        </p:scale>
        <p:origin x="66" y="1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110E6-23F1-4BF7-9101-DB5527842E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794145-E114-4CF8-9BFC-C9E0CBC9AE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C3C66-3506-45A8-A27B-1A70E4828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0760-DAC4-4F97-A180-99BA004F42A2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5E26C2-2A5E-4D3C-A772-A97847CBF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E9F74-4954-4994-AD9B-51A190855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4FB9-EFB2-49B7-BA18-D0E28E4B9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666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E9959-79B5-4EDE-9944-5D783827C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C7E7C5-640E-4A73-8B29-492255A2DD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D72DE-D44F-4696-958F-B2D4C097F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0760-DAC4-4F97-A180-99BA004F42A2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64A1D-8262-49E8-A907-1B4EB1B68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77421-B538-4850-ABC6-9F8E67BFA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4FB9-EFB2-49B7-BA18-D0E28E4B9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027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478C0C-3FEE-4FF8-8108-BB9C503B7C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7A4C34-F1C3-4C01-AE07-0436FA530F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30EA4A-BC6E-4C67-B03B-6D2283349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0760-DAC4-4F97-A180-99BA004F42A2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7475C-E4E9-46CA-A01E-09E5DA41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D198DF-7509-4B8E-9E54-7276A4487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4FB9-EFB2-49B7-BA18-D0E28E4B9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23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D26FF-918F-49B2-9759-5EA38FE42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34269-53B0-4815-9187-A42F80A2E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EC4E5-3CE4-4AC9-B839-CED1244E8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0760-DAC4-4F97-A180-99BA004F42A2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CE29C3-9286-4CFF-A9FC-25A437417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DD450D-E843-4C47-B19E-74DA716E2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4FB9-EFB2-49B7-BA18-D0E28E4B9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54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F9AC4-7B0D-4509-A08E-50D10F00C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2FF4A1-2E82-4B37-B587-7B73B7E50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CFBA2D-8B4C-4BF6-AE62-A73BFE725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0760-DAC4-4F97-A180-99BA004F42A2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8483B-CBA6-4213-8965-F195A55DB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09EE9-CEEF-4D77-9B39-34AA58A11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4FB9-EFB2-49B7-BA18-D0E28E4B9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58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D184F-9FC4-48EA-A86A-3CDAF6AE0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A6AD6-A884-4B34-9D12-8D303CE2C9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53EDAF-5E77-4856-B98C-8508FC7462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D717F-272B-450A-AF94-6D8DF91E7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0760-DAC4-4F97-A180-99BA004F42A2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280C64-1D3B-4363-BB16-6FCF32C27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4ED96A-2079-4633-9985-EEFE16113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4FB9-EFB2-49B7-BA18-D0E28E4B9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29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B5FA3-4D9B-45FE-A3C3-1BEB01C67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176E77-7BF9-4A45-95BD-8E2CF4B347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D936DC-81E6-4C93-B96C-376FA18E09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3F9798-893D-42DF-B426-C6A95D9DE6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7D34EC-0CE4-4151-AA5F-D8E4ABA9B6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F8EBC5-4A8D-4740-97B3-3CA91AEE4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0760-DAC4-4F97-A180-99BA004F42A2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950DC-90C7-45EB-981F-EC5A30458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C29B1A-044D-490F-A3FE-873F20F44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4FB9-EFB2-49B7-BA18-D0E28E4B9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75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94F5F-EB9D-4DAE-80BA-6709A9E43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F9B9A3-79C9-41DD-ACE2-C15D2EC68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0760-DAC4-4F97-A180-99BA004F42A2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9814D1-6A0E-40AF-8C2B-1C191B3E2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1E5BD2-05DD-4A02-9922-00AE042A2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4FB9-EFB2-49B7-BA18-D0E28E4B9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951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94338A-FB5D-4642-A0F4-BC4A8BAA3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0760-DAC4-4F97-A180-99BA004F42A2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B243CF-4F7E-429A-8F9D-FA23CA4C9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1B640E-4F0A-4C14-A33C-1537001C3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4FB9-EFB2-49B7-BA18-D0E28E4B9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743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E5E9A-100D-4EB9-BB21-B613A6B5C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74EBA-A20A-4562-8E53-957AAEEF6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19AFF2-C290-4C00-A8D3-E8516344EA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82AF97-3E55-4328-8933-1A46E371A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0760-DAC4-4F97-A180-99BA004F42A2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B468B1-0033-496E-AEFE-CC1D0962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A65BCA-FA49-4668-98E8-B82913529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4FB9-EFB2-49B7-BA18-D0E28E4B9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2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A6684-3F29-4FD8-9F8C-7B1B3DAA8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CB2404-E42F-40E5-8682-3FDFA92783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5ADCC8-24DA-4CEA-8FA5-88E5E4A62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80370B-C3EE-4A58-B4AD-86B142010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0760-DAC4-4F97-A180-99BA004F42A2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835128-CE40-4C82-8FC9-2A452D6B0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3650B7-3DFA-4E12-A968-820BEE56C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4FB9-EFB2-49B7-BA18-D0E28E4B9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41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81AFE5-E63E-4EBB-A203-17CFA9FAF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B2598C-BEE9-4DE3-96AC-755B3608DB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04DDA-0ACE-4E07-ABE3-936FA4C68B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40760-DAC4-4F97-A180-99BA004F42A2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D6ED5A-428C-45EF-801B-A690E40802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DEFED1-C78A-430E-8ABD-DC78EC8764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D4FB9-EFB2-49B7-BA18-D0E28E4B9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3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A10EB-B44F-432C-A172-35FBD9D2A8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58D06F-DD50-48A0-B29A-2EE3E0FEFC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E4739168-0864-45F3-9C4F-46B5243A44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19972"/>
            <a:ext cx="12192000" cy="2818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097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A10EB-B44F-432C-A172-35FBD9D2A8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58D06F-DD50-48A0-B29A-2EE3E0FEFC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icture containing person, person, indoor, standing&#10;&#10;Description automatically generated">
            <a:extLst>
              <a:ext uri="{FF2B5EF4-FFF2-40B4-BE49-F238E27FC236}">
                <a16:creationId xmlns:a16="http://schemas.microsoft.com/office/drawing/2014/main" id="{BA965FA2-F50B-468E-B940-4750154D54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704" y="2228088"/>
            <a:ext cx="4736592" cy="240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178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A10EB-B44F-432C-A172-35FBD9D2A8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58D06F-DD50-48A0-B29A-2EE3E0FEFC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icture containing person, indoor, wall, standing&#10;&#10;Description automatically generated">
            <a:extLst>
              <a:ext uri="{FF2B5EF4-FFF2-40B4-BE49-F238E27FC236}">
                <a16:creationId xmlns:a16="http://schemas.microsoft.com/office/drawing/2014/main" id="{27ED1394-A086-4854-89B8-68D1813665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612136"/>
            <a:ext cx="2590800" cy="1633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414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A10EB-B44F-432C-A172-35FBD9D2A8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58D06F-DD50-48A0-B29A-2EE3E0FEFC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group of men smiling&#10;&#10;Description automatically generated with low confidence">
            <a:extLst>
              <a:ext uri="{FF2B5EF4-FFF2-40B4-BE49-F238E27FC236}">
                <a16:creationId xmlns:a16="http://schemas.microsoft.com/office/drawing/2014/main" id="{6AF17F8D-8E98-4A52-995F-8E71F3CA59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944" y="2563368"/>
            <a:ext cx="4706112" cy="1731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507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A10EB-B44F-432C-A172-35FBD9D2A8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58D06F-DD50-48A0-B29A-2EE3E0FEFC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group of people sitting at tables&#10;&#10;Description automatically generated with medium confidence">
            <a:extLst>
              <a:ext uri="{FF2B5EF4-FFF2-40B4-BE49-F238E27FC236}">
                <a16:creationId xmlns:a16="http://schemas.microsoft.com/office/drawing/2014/main" id="{567E616E-7791-41EE-B443-BE95B70C78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984" y="2334768"/>
            <a:ext cx="5590032" cy="218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719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A10EB-B44F-432C-A172-35FBD9D2A8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58D06F-DD50-48A0-B29A-2EE3E0FEFC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group of men sitting at tables&#10;&#10;Description automatically generated with medium confidence">
            <a:extLst>
              <a:ext uri="{FF2B5EF4-FFF2-40B4-BE49-F238E27FC236}">
                <a16:creationId xmlns:a16="http://schemas.microsoft.com/office/drawing/2014/main" id="{31A79296-D7F5-45A4-AAA5-DABC789A0B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648" y="2060448"/>
            <a:ext cx="5632704" cy="2737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409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A10EB-B44F-432C-A172-35FBD9D2A8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58D06F-DD50-48A0-B29A-2EE3E0FEFC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group of people in a room&#10;&#10;Description automatically generated with medium confidence">
            <a:extLst>
              <a:ext uri="{FF2B5EF4-FFF2-40B4-BE49-F238E27FC236}">
                <a16:creationId xmlns:a16="http://schemas.microsoft.com/office/drawing/2014/main" id="{9867D846-2CA9-488A-80E2-B8F997A509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288" y="2310384"/>
            <a:ext cx="5297424" cy="223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028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A10EB-B44F-432C-A172-35FBD9D2A8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58D06F-DD50-48A0-B29A-2EE3E0FEFC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erson standing in front of a screen&#10;&#10;Description automatically generated with low confidence">
            <a:extLst>
              <a:ext uri="{FF2B5EF4-FFF2-40B4-BE49-F238E27FC236}">
                <a16:creationId xmlns:a16="http://schemas.microsoft.com/office/drawing/2014/main" id="{0FAB61A1-C9CF-4D35-85CA-95DE6521F2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1813560"/>
            <a:ext cx="5029200" cy="323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898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A10EB-B44F-432C-A172-35FBD9D2A8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58D06F-DD50-48A0-B29A-2EE3E0FEFC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icture containing person, indoor, dining table&#10;&#10;Description automatically generated">
            <a:extLst>
              <a:ext uri="{FF2B5EF4-FFF2-40B4-BE49-F238E27FC236}">
                <a16:creationId xmlns:a16="http://schemas.microsoft.com/office/drawing/2014/main" id="{395F9F27-B6A4-4147-99C5-2496059071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920" y="1676400"/>
            <a:ext cx="432816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245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A10EB-B44F-432C-A172-35FBD9D2A8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58D06F-DD50-48A0-B29A-2EE3E0FEFC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erson standing at a podium&#10;&#10;Description automatically generated with medium confidence">
            <a:extLst>
              <a:ext uri="{FF2B5EF4-FFF2-40B4-BE49-F238E27FC236}">
                <a16:creationId xmlns:a16="http://schemas.microsoft.com/office/drawing/2014/main" id="{11A9E97F-1314-4C9D-BD1C-93CCAFCB85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792" y="1591056"/>
            <a:ext cx="4852416" cy="3675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867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A10EB-B44F-432C-A172-35FBD9D2A8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58D06F-DD50-48A0-B29A-2EE3E0FEFC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Two people holding coffee cups&#10;&#10;Description automatically generated with low confidence">
            <a:extLst>
              <a:ext uri="{FF2B5EF4-FFF2-40B4-BE49-F238E27FC236}">
                <a16:creationId xmlns:a16="http://schemas.microsoft.com/office/drawing/2014/main" id="{18DE15DD-B2EB-44D9-80DD-AA638BFC1C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139696"/>
            <a:ext cx="4876800" cy="2578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722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A10EB-B44F-432C-A172-35FBD9D2A8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58D06F-DD50-48A0-B29A-2EE3E0FEFC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group of people sitting around a table&#10;&#10;Description automatically generated">
            <a:extLst>
              <a:ext uri="{FF2B5EF4-FFF2-40B4-BE49-F238E27FC236}">
                <a16:creationId xmlns:a16="http://schemas.microsoft.com/office/drawing/2014/main" id="{05F9B230-65E5-433B-9857-06CF945F7F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968" y="1862328"/>
            <a:ext cx="5846064" cy="3133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734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A10EB-B44F-432C-A172-35FBD9D2A8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58D06F-DD50-48A0-B29A-2EE3E0FEFC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group of people in a room&#10;&#10;Description automatically generated with medium confidence">
            <a:extLst>
              <a:ext uri="{FF2B5EF4-FFF2-40B4-BE49-F238E27FC236}">
                <a16:creationId xmlns:a16="http://schemas.microsoft.com/office/drawing/2014/main" id="{2A3E3DFD-E5A3-4A71-85E6-D0663FA52B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080" y="2679192"/>
            <a:ext cx="4815840" cy="1499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556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A10EB-B44F-432C-A172-35FBD9D2A8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58D06F-DD50-48A0-B29A-2EE3E0FEFC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group of people sitting at a table&#10;&#10;Description automatically generated with medium confidence">
            <a:extLst>
              <a:ext uri="{FF2B5EF4-FFF2-40B4-BE49-F238E27FC236}">
                <a16:creationId xmlns:a16="http://schemas.microsoft.com/office/drawing/2014/main" id="{7983E712-AA71-4EC2-BCF4-2A804774F6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144" y="2304288"/>
            <a:ext cx="6077712" cy="2249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432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Nase, Kyle</dc:creator>
  <cp:lastModifiedBy>Nase, Kyle</cp:lastModifiedBy>
  <cp:revision>1</cp:revision>
  <dcterms:created xsi:type="dcterms:W3CDTF">2021-10-20T17:03:23Z</dcterms:created>
  <dcterms:modified xsi:type="dcterms:W3CDTF">2021-10-20T17:04:27Z</dcterms:modified>
</cp:coreProperties>
</file>