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439F-5B62-45F6-B8FB-D46EA4D90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E222F-55C4-4D1C-90D3-6C1CA1F6B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72256-3A5F-454A-9EF8-FA514A42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3949F-98F1-4EBC-A56C-D054E23A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9B54-4BD4-4840-9BD4-8F3C4A62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2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413F-392B-4240-91BA-8D6B80A2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84208-421B-423F-9314-6BA54CD67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5D08-A3FF-4F14-889C-B2E18606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E837B-4DBD-4CF7-8198-A4CFF8F1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0BB9-07A3-4651-8562-A9017A47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1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18C72-74DE-4E70-A9BC-CA5B3CEE4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3E316-F826-4315-AC8D-1A89BAD36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958D0-D506-47D5-B89E-397F3C74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34ECF-22C7-4C29-A710-D238E135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E9F8-BD21-4222-8579-36CF55D0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3F6A-DEB6-451B-9BA3-790ACE32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30F-BCF2-4C9F-970A-93007CE12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838D8-2B6A-4E23-9221-84EC2775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C5C93-662B-4978-B061-E2D63FA6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6462-6B69-4510-90AE-BA473C67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5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C594-6ABF-41D6-A806-222143F4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3366-77DD-4E01-A0FA-70982331F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E2EE3-3547-4F7A-8EC3-6F1FC7AA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493E-A360-472F-9522-DCCCB1D7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3C2E-0198-4C0A-8F67-528348F8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37B3-A4C2-4025-962F-2FC8D2E8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9D41-BC94-4516-BE43-0619CCFFC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5ECFF-29D1-456B-A124-FC0AF742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E9A3A-EF87-45D2-8774-A0533AD3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F8FF0-4AE2-4421-9F10-C94865E7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5968F-455D-4851-89CD-373D4731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9752-0A0E-4674-9C0C-497ACA6C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30385-2E46-4360-86D7-D387C8C3E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54325-C8ED-4B4D-8601-259A16309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57420-4F6E-42F3-8CB9-02DB55D8B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65025-55B8-400B-9602-9A1BD7C93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DEB5D-403D-4AD1-82F8-9A4E0ACD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32339-AE53-420F-AF7C-EF7829CC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5C563-6600-470F-AE99-37D33E3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A190-A550-4256-B331-CD2BD4D1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D80-1C56-461E-829A-120B544F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A6DB3-ED34-4E23-BB32-671267B8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4D726-6F41-4944-A34A-B2772DC3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5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BA2E0-FE8A-4777-9457-DCE37BA9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08EE4-7136-4015-AFD6-5B5093B1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86CE8-F128-4A44-8768-F48D8D98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3BE3-C144-4751-A94E-6158FDE0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9BBB8-10E9-4CD8-8045-AB22BED8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0DF6D-FAE6-4454-96DD-8EB9DDD2E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35BF1-4EB6-4F0B-A59B-5D086C6B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81F55-4576-4525-9ADE-2F92277C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0F952-AD59-43C0-BDA1-23BCDAC1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03A4-3E85-4D5A-9277-13AC40F8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0B483-34E4-4E59-A020-657C73A06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FA9C2-67C7-49E1-84D9-DE9588631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FDD94-C9D6-47F9-A5F0-C898B1EA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D7151-53A7-4DDF-8608-123E2B9E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36274-E76F-420F-9B8B-B15BF892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6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D616A-FAC9-4E2E-AF43-CF6D847F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6142C-4361-4F06-B4AA-736F8D996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FBD1-52EB-42C7-8261-4A37B45A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8522-C1F0-4C49-AF05-23FA900E1A8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51CEE-D7D9-41E6-A8F2-EC0254CAC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6B1-506E-42B5-B2B3-055EB85A5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27EE-6AF0-4574-AE78-1B273A08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4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57212A-926D-4684-9C13-8D7F58FEC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881063"/>
            <a:ext cx="119761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1EBE552-C5AF-436A-8774-3291A710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6296"/>
            <a:ext cx="5486400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6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56CF17B6-6A66-4828-995D-420130C51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2106168"/>
            <a:ext cx="4931664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7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71AEAA39-7E69-4789-86A1-66885B079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932432"/>
            <a:ext cx="5059680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0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in a suit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E75C987D-E448-44C5-8E00-F85C9B003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1850136"/>
            <a:ext cx="3261360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0C2038C5-1A68-4C83-9137-9F519D26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68" y="1755648"/>
            <a:ext cx="3407664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0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0360554-2F2A-44AB-886B-4539F1E0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1996440"/>
            <a:ext cx="2919984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07C4E709-DF65-4948-B411-37BB02F89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2033016"/>
            <a:ext cx="2834640" cy="27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3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9D7451F-5874-4D7E-8946-1C1D0DFC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75816"/>
            <a:ext cx="5486400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person, indoor, people, crowd&#10;&#10;Description automatically generated">
            <a:extLst>
              <a:ext uri="{FF2B5EF4-FFF2-40B4-BE49-F238E27FC236}">
                <a16:creationId xmlns:a16="http://schemas.microsoft.com/office/drawing/2014/main" id="{2E827604-C5CE-4F4F-AEC1-9F0605869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84960"/>
            <a:ext cx="365760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10BDBD3-E4AF-4B9E-9859-E59D16E7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88" y="1618488"/>
            <a:ext cx="5449824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5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A7C3-EAAF-4C24-BE8A-2E1CF70AD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9EF3E-15D3-4BDF-9FCE-4B66607D2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1C7243BB-0200-4E63-8CA0-E5836CD5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8" y="2215896"/>
            <a:ext cx="5175504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3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2021-10-20T15:09:54Z</dcterms:created>
  <dcterms:modified xsi:type="dcterms:W3CDTF">2021-10-20T15:11:40Z</dcterms:modified>
</cp:coreProperties>
</file>