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27" autoAdjust="0"/>
    <p:restoredTop sz="94660"/>
  </p:normalViewPr>
  <p:slideViewPr>
    <p:cSldViewPr snapToGrid="0">
      <p:cViewPr varScale="1">
        <p:scale>
          <a:sx n="44" d="100"/>
          <a:sy n="44" d="100"/>
        </p:scale>
        <p:origin x="54" y="13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68DA62-C4C3-48C8-87AA-66FCC85D5C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63B8F1D-1977-4C89-9063-2D547423E2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D7C35B-FE8A-46C0-9233-B537D1D1C2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A695E-2789-445A-91FC-37A85DDE5EAE}" type="datetimeFigureOut">
              <a:rPr lang="en-US" smtClean="0"/>
              <a:t>10/15/2021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551653-54BC-4719-A2BA-8B2AE033A6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000EB2-F790-4E94-897C-6BC1FE2921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2549B-E7FD-49CA-9E3B-298AE8E19C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3386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A18F34-5ECE-48F2-821E-292C586A0B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794320C-C405-4581-9695-02B720C310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DCAA02-7CAC-46E0-A703-DDA67EFCEF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A695E-2789-445A-91FC-37A85DDE5EAE}" type="datetimeFigureOut">
              <a:rPr lang="en-US" smtClean="0"/>
              <a:t>10/15/2021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C1A9A0-8EDA-4166-A581-9F6173A14C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DE3ABF-9266-40EE-A732-A1F5B51F0B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2549B-E7FD-49CA-9E3B-298AE8E19C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4180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EA6D12D-62B5-42D7-95BE-786486032B6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809A849-230E-45A3-9B7B-A85E12822D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D1E1C1-0FD8-4322-ADDF-A12C45FF18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A695E-2789-445A-91FC-37A85DDE5EAE}" type="datetimeFigureOut">
              <a:rPr lang="en-US" smtClean="0"/>
              <a:t>10/15/2021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8D27FE-5785-46C0-A428-0607A9573E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C250F8-2836-4FD7-B27D-21A9763F3E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2549B-E7FD-49CA-9E3B-298AE8E19C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007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BDA811-3977-45CA-BFAC-64CBEDC841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C1CDD7-BADD-40D2-ACA6-89F5EFB455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888456-FDC4-4375-B402-73465FBEA0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A695E-2789-445A-91FC-37A85DDE5EAE}" type="datetimeFigureOut">
              <a:rPr lang="en-US" smtClean="0"/>
              <a:t>10/15/2021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D6586D-81FF-4DA2-807F-4D5456A107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1FC93C-F656-4910-B301-E8776E21AE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2549B-E7FD-49CA-9E3B-298AE8E19C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0933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4ED232-4C2E-4BCA-815D-2F05602713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1F77E1-805F-4B0E-B2BE-7A19626C0D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7E9F34-5950-465C-AC2D-D2EB381E02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A695E-2789-445A-91FC-37A85DDE5EAE}" type="datetimeFigureOut">
              <a:rPr lang="en-US" smtClean="0"/>
              <a:t>10/15/2021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462EF2-AB5E-4FCD-A66F-8830CB532C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39E453-DE83-40EC-B5AF-F5D7F4805C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2549B-E7FD-49CA-9E3B-298AE8E19C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3790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56D947-1F93-4082-842A-625132E426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61F70F-45DC-40AE-9490-806BB7389D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2AB93AC-516D-4DB2-9D2B-1E619EB600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A81846-CC3E-4F28-8CF6-E261C297B0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A695E-2789-445A-91FC-37A85DDE5EAE}" type="datetimeFigureOut">
              <a:rPr lang="en-US" smtClean="0"/>
              <a:t>10/15/2021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77C562-D863-4AA6-A583-92ACCA3981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BF3F04-714F-4FAE-BED2-44E11A84C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2549B-E7FD-49CA-9E3B-298AE8E19C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5775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94A2F6-00ED-4D91-A284-4FE41C5D94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04DFAE-9C5F-46CC-A6E9-94A12F487B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A6D22D0-41AF-482F-B38A-A65F462307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201244F-74DC-401B-96DE-C2637546483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189D176-77B9-4EE2-9B55-CFDC86BCB6D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4EFF387-563C-40DA-B0BD-D0C7DDA2BF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A695E-2789-445A-91FC-37A85DDE5EAE}" type="datetimeFigureOut">
              <a:rPr lang="en-US" smtClean="0"/>
              <a:t>10/15/2021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C80B5C7-E326-45D1-A53C-DF618446E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6DE1F41-1BCA-45D9-8586-FD496D7BB1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2549B-E7FD-49CA-9E3B-298AE8E19C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1842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A666A4-5037-4063-9254-A7C9E2A6A2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56CDBEE-E19A-42FF-9C3B-9B6C99AB20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A695E-2789-445A-91FC-37A85DDE5EAE}" type="datetimeFigureOut">
              <a:rPr lang="en-US" smtClean="0"/>
              <a:t>10/15/2021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FA8E20F-972D-4B02-B2A3-DE93800EA2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5189A61-08D1-4E2E-98B1-1F3226CA7C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2549B-E7FD-49CA-9E3B-298AE8E19C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8018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D5E2882-4795-4784-AA3F-A4BE9858BC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A695E-2789-445A-91FC-37A85DDE5EAE}" type="datetimeFigureOut">
              <a:rPr lang="en-US" smtClean="0"/>
              <a:t>10/15/2021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77CD2C-501C-4356-A8A3-8B278E4892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7FB4C3-5E85-4309-A0D4-CBBC212BA2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2549B-E7FD-49CA-9E3B-298AE8E19C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2098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4DD730-21F3-42D5-90F6-012351822D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307A6B-2C01-4A54-920C-C4687FEE29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0F4710-0578-4CA7-8F4C-DAD8A345E3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AE0295-72A5-408D-B505-BCCA24FCE1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A695E-2789-445A-91FC-37A85DDE5EAE}" type="datetimeFigureOut">
              <a:rPr lang="en-US" smtClean="0"/>
              <a:t>10/15/2021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27225C-1D9A-42A3-9B66-935F7F6DD8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EC9B12-7AF7-4B5A-BE02-F6803A7F3C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2549B-E7FD-49CA-9E3B-298AE8E19C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9354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400319-76B8-4213-AFC0-571BAF2BF2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E9F68CC-4934-4034-95BF-3D91B48F644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6CF6AD7-0D97-4464-B209-0C1FB93ED5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E41E2D9-39BF-46B6-9420-EFEAACDF7F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A695E-2789-445A-91FC-37A85DDE5EAE}" type="datetimeFigureOut">
              <a:rPr lang="en-US" smtClean="0"/>
              <a:t>10/15/2021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9EC5C0-37B2-4328-8092-CA9A14A64D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31FE8B-C62F-477E-BC30-7F61ABCCEE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2549B-E7FD-49CA-9E3B-298AE8E19C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7814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A6D19C-F438-4A81-91F9-FA29E8F856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1A798A-F5FC-4A98-B51E-DE91208FE7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5C6488-B35C-4EB5-81B7-34FEB1A607F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AA695E-2789-445A-91FC-37A85DDE5EAE}" type="datetimeFigureOut">
              <a:rPr lang="en-US" smtClean="0"/>
              <a:t>10/15/2021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0F57C6-1746-4A0C-B64E-404463E69C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446DB0-A369-45FC-928B-A97075C489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32549B-E7FD-49CA-9E3B-298AE8E19C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8362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6CF28B-F39E-4C19-A281-2267DDD25BF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C4291C-2B38-4B07-8005-A53A25D117F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B76FD5AF-933A-4C4B-B6CD-D95A01AFA4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151" y="0"/>
            <a:ext cx="1035169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44977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6CF28B-F39E-4C19-A281-2267DDD25BF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C4291C-2B38-4B07-8005-A53A25D117F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group of people sitting at a table with food&#10;&#10;Description automatically generated with medium confidence">
            <a:extLst>
              <a:ext uri="{FF2B5EF4-FFF2-40B4-BE49-F238E27FC236}">
                <a16:creationId xmlns:a16="http://schemas.microsoft.com/office/drawing/2014/main" id="{E4122481-9001-4F63-AFAE-68EEEB759B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381000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47877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6CF28B-F39E-4C19-A281-2267DDD25BF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C4291C-2B38-4B07-8005-A53A25D117F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 descr="A group of people sitting at a table with food&#10;&#10;Description automatically generated with medium confidence">
            <a:extLst>
              <a:ext uri="{FF2B5EF4-FFF2-40B4-BE49-F238E27FC236}">
                <a16:creationId xmlns:a16="http://schemas.microsoft.com/office/drawing/2014/main" id="{046BFD25-568F-452F-8500-C5F68765E5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381000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97650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6CF28B-F39E-4C19-A281-2267DDD25BF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C4291C-2B38-4B07-8005-A53A25D117F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group of men standing together&#10;&#10;Description automatically generated with low confidence">
            <a:extLst>
              <a:ext uri="{FF2B5EF4-FFF2-40B4-BE49-F238E27FC236}">
                <a16:creationId xmlns:a16="http://schemas.microsoft.com/office/drawing/2014/main" id="{497503F6-9545-42CD-A4E1-CFA86E86BD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381000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61062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6CF28B-F39E-4C19-A281-2267DDD25BF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C4291C-2B38-4B07-8005-A53A25D117F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person standing in front of a group of people sitting at tables&#10;&#10;Description automatically generated with medium confidence">
            <a:extLst>
              <a:ext uri="{FF2B5EF4-FFF2-40B4-BE49-F238E27FC236}">
                <a16:creationId xmlns:a16="http://schemas.microsoft.com/office/drawing/2014/main" id="{4D295BB4-1736-440B-A238-422699B7B7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381000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45482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6CF28B-F39E-4C19-A281-2267DDD25BF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C4291C-2B38-4B07-8005-A53A25D117F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person standing next to a podium&#10;&#10;Description automatically generated">
            <a:extLst>
              <a:ext uri="{FF2B5EF4-FFF2-40B4-BE49-F238E27FC236}">
                <a16:creationId xmlns:a16="http://schemas.microsoft.com/office/drawing/2014/main" id="{C5E2FC7B-97ED-40C2-9782-7133F597FD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381000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42917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6CF28B-F39E-4C19-A281-2267DDD25BF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C4291C-2B38-4B07-8005-A53A25D117F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large group of people sitting at tables&#10;&#10;Description automatically generated with medium confidence">
            <a:extLst>
              <a:ext uri="{FF2B5EF4-FFF2-40B4-BE49-F238E27FC236}">
                <a16:creationId xmlns:a16="http://schemas.microsoft.com/office/drawing/2014/main" id="{07CA3FB5-CCF9-4C3D-B240-2FB62D4451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381000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09943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6CF28B-F39E-4C19-A281-2267DDD25BF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C4291C-2B38-4B07-8005-A53A25D117F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person standing at a podium&#10;&#10;Description automatically generated with medium confidence">
            <a:extLst>
              <a:ext uri="{FF2B5EF4-FFF2-40B4-BE49-F238E27FC236}">
                <a16:creationId xmlns:a16="http://schemas.microsoft.com/office/drawing/2014/main" id="{8F0E069E-1E19-4113-8EC8-F1EEF9BE46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381000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1096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6CF28B-F39E-4C19-A281-2267DDD25BF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C4291C-2B38-4B07-8005-A53A25D117F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person giving a presentation&#10;&#10;Description automatically generated with medium confidence">
            <a:extLst>
              <a:ext uri="{FF2B5EF4-FFF2-40B4-BE49-F238E27FC236}">
                <a16:creationId xmlns:a16="http://schemas.microsoft.com/office/drawing/2014/main" id="{26CE3527-CAAE-4EDB-A4E3-FE090959C0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381000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0467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6CF28B-F39E-4C19-A281-2267DDD25BF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C4291C-2B38-4B07-8005-A53A25D117F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group of people standing in a room&#10;&#10;Description automatically generated with medium confidence">
            <a:extLst>
              <a:ext uri="{FF2B5EF4-FFF2-40B4-BE49-F238E27FC236}">
                <a16:creationId xmlns:a16="http://schemas.microsoft.com/office/drawing/2014/main" id="{4754903F-90ED-4466-A289-EE8AC6DC06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381000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6396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6CF28B-F39E-4C19-A281-2267DDD25BF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C4291C-2B38-4B07-8005-A53A25D117F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person giving a presentation to an audience&#10;&#10;Description automatically generated">
            <a:extLst>
              <a:ext uri="{FF2B5EF4-FFF2-40B4-BE49-F238E27FC236}">
                <a16:creationId xmlns:a16="http://schemas.microsoft.com/office/drawing/2014/main" id="{F6FA1B0E-B388-447D-B797-EA4D09B45F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54434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6CF28B-F39E-4C19-A281-2267DDD25BF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C4291C-2B38-4B07-8005-A53A25D117F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picture containing outdoor&#10;&#10;Description automatically generated">
            <a:extLst>
              <a:ext uri="{FF2B5EF4-FFF2-40B4-BE49-F238E27FC236}">
                <a16:creationId xmlns:a16="http://schemas.microsoft.com/office/drawing/2014/main" id="{20625310-C479-4634-83C6-88667D9454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15192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6CF28B-F39E-4C19-A281-2267DDD25BF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C4291C-2B38-4B07-8005-A53A25D117F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person giving a presentation to an audience&#10;&#10;Description automatically generated with medium confidence">
            <a:extLst>
              <a:ext uri="{FF2B5EF4-FFF2-40B4-BE49-F238E27FC236}">
                <a16:creationId xmlns:a16="http://schemas.microsoft.com/office/drawing/2014/main" id="{AC231C5F-F6DF-4DB8-9855-F309185D52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45622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6CF28B-F39E-4C19-A281-2267DDD25BF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C4291C-2B38-4B07-8005-A53A25D117F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person giving a presentation to an audience&#10;&#10;Description automatically generated with medium confidence">
            <a:extLst>
              <a:ext uri="{FF2B5EF4-FFF2-40B4-BE49-F238E27FC236}">
                <a16:creationId xmlns:a16="http://schemas.microsoft.com/office/drawing/2014/main" id="{3773F5FC-1652-4E07-9559-763642E3E9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8343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6CF28B-F39E-4C19-A281-2267DDD25BF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C4291C-2B38-4B07-8005-A53A25D117F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group of people in a room&#10;&#10;Description automatically generated with medium confidence">
            <a:extLst>
              <a:ext uri="{FF2B5EF4-FFF2-40B4-BE49-F238E27FC236}">
                <a16:creationId xmlns:a16="http://schemas.microsoft.com/office/drawing/2014/main" id="{9B380A28-EDFC-4E36-AE26-C6E186AB89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9383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6CF28B-F39E-4C19-A281-2267DDD25BF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C4291C-2B38-4B07-8005-A53A25D117F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person standing in front of a group of people&#10;&#10;Description automatically generated with medium confidence">
            <a:extLst>
              <a:ext uri="{FF2B5EF4-FFF2-40B4-BE49-F238E27FC236}">
                <a16:creationId xmlns:a16="http://schemas.microsoft.com/office/drawing/2014/main" id="{E04162C2-BAC5-4DF0-9ECD-132ED25D24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79017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6CF28B-F39E-4C19-A281-2267DDD25BF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C4291C-2B38-4B07-8005-A53A25D117F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person giving a presentation&#10;&#10;Description automatically generated with medium confidence">
            <a:extLst>
              <a:ext uri="{FF2B5EF4-FFF2-40B4-BE49-F238E27FC236}">
                <a16:creationId xmlns:a16="http://schemas.microsoft.com/office/drawing/2014/main" id="{825C99F9-97AE-4A34-9D96-AF812DEDD5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50246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6CF28B-F39E-4C19-A281-2267DDD25BF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C4291C-2B38-4B07-8005-A53A25D117F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group of people sitting at a table&#10;&#10;Description automatically generated with medium confidence">
            <a:extLst>
              <a:ext uri="{FF2B5EF4-FFF2-40B4-BE49-F238E27FC236}">
                <a16:creationId xmlns:a16="http://schemas.microsoft.com/office/drawing/2014/main" id="{54D576E1-0107-4DFB-8782-19F15E9C92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3620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6CF28B-F39E-4C19-A281-2267DDD25BF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C4291C-2B38-4B07-8005-A53A25D117F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group of men sitting at a table&#10;&#10;Description automatically generated with medium confidence">
            <a:extLst>
              <a:ext uri="{FF2B5EF4-FFF2-40B4-BE49-F238E27FC236}">
                <a16:creationId xmlns:a16="http://schemas.microsoft.com/office/drawing/2014/main" id="{E467471C-319E-4BAC-9141-B42E68BEBC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381000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1311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6CF28B-F39E-4C19-A281-2267DDD25BF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C4291C-2B38-4B07-8005-A53A25D117F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group of people sitting at tables&#10;&#10;Description automatically generated with medium confidence">
            <a:extLst>
              <a:ext uri="{FF2B5EF4-FFF2-40B4-BE49-F238E27FC236}">
                <a16:creationId xmlns:a16="http://schemas.microsoft.com/office/drawing/2014/main" id="{52626C60-94BB-4001-B5FE-5F1C0171F3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381000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7486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6CF28B-F39E-4C19-A281-2267DDD25BF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C4291C-2B38-4B07-8005-A53A25D117F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group of people posing for a photo&#10;&#10;Description automatically generated with medium confidence">
            <a:extLst>
              <a:ext uri="{FF2B5EF4-FFF2-40B4-BE49-F238E27FC236}">
                <a16:creationId xmlns:a16="http://schemas.microsoft.com/office/drawing/2014/main" id="{981F8944-E142-4AD8-9968-E091B402BE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381000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3736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6CF28B-F39E-4C19-A281-2267DDD25BF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C4291C-2B38-4B07-8005-A53A25D117F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group of people sitting at a table&#10;&#10;Description automatically generated with medium confidence">
            <a:extLst>
              <a:ext uri="{FF2B5EF4-FFF2-40B4-BE49-F238E27FC236}">
                <a16:creationId xmlns:a16="http://schemas.microsoft.com/office/drawing/2014/main" id="{1B55C3CB-09AA-4B5E-9078-4E6F633602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381000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7299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6CF28B-F39E-4C19-A281-2267DDD25BF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C4291C-2B38-4B07-8005-A53A25D117F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 descr="A group of people sitting around a table&#10;&#10;Description automatically generated with medium confidence">
            <a:extLst>
              <a:ext uri="{FF2B5EF4-FFF2-40B4-BE49-F238E27FC236}">
                <a16:creationId xmlns:a16="http://schemas.microsoft.com/office/drawing/2014/main" id="{421DC1DD-98C1-43A4-BFFF-0A760D6047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381000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7189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6CF28B-F39E-4C19-A281-2267DDD25BF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C4291C-2B38-4B07-8005-A53A25D117F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group of people sitting at a table&#10;&#10;Description automatically generated with medium confidence">
            <a:extLst>
              <a:ext uri="{FF2B5EF4-FFF2-40B4-BE49-F238E27FC236}">
                <a16:creationId xmlns:a16="http://schemas.microsoft.com/office/drawing/2014/main" id="{30957F2E-E88B-4E63-8266-A31AE60650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381000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0501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6CF28B-F39E-4C19-A281-2267DDD25BF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C4291C-2B38-4B07-8005-A53A25D117F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group of people sitting around a table&#10;&#10;Description automatically generated">
            <a:extLst>
              <a:ext uri="{FF2B5EF4-FFF2-40B4-BE49-F238E27FC236}">
                <a16:creationId xmlns:a16="http://schemas.microsoft.com/office/drawing/2014/main" id="{141C3CDF-1388-483F-9860-93CD008CF7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381000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8383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Nase, Kyle</dc:creator>
  <cp:lastModifiedBy>Nase, Kyle</cp:lastModifiedBy>
  <cp:revision>1</cp:revision>
  <dcterms:created xsi:type="dcterms:W3CDTF">2021-10-15T17:22:00Z</dcterms:created>
  <dcterms:modified xsi:type="dcterms:W3CDTF">2021-10-15T17:23:52Z</dcterms:modified>
</cp:coreProperties>
</file>