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94660"/>
  </p:normalViewPr>
  <p:slideViewPr>
    <p:cSldViewPr snapToGrid="0">
      <p:cViewPr varScale="1">
        <p:scale>
          <a:sx n="45" d="100"/>
          <a:sy n="45" d="100"/>
        </p:scale>
        <p:origin x="60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883B4-11C2-44FA-8B1B-1517868501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666B2F-576C-43DE-A76F-2107F40974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36703-8891-4BA9-91F2-EC7196917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4763-D6D9-4CB5-980A-D2EC82FA7D6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C4872-6DEE-4F79-9B5E-6BA74BEF2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6A9AB-02CE-455B-94CD-A56463B2A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8938F-0B59-4284-925F-FB2551ECA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34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B5F05-7C29-4ECA-95F4-DEB35EED3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B97154-3D01-4B1C-8577-5BD97262F9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866B2-8BD6-4B16-856C-CA57F8D2A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4763-D6D9-4CB5-980A-D2EC82FA7D6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FAB33-DB3C-4566-BDE5-B17EF4A63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52CDE4-3D2E-417D-8756-481E5CC30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8938F-0B59-4284-925F-FB2551ECA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3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F8923E-BCFB-436A-811F-4FD313FAD7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D24CE1-C315-4C64-BA81-A14E85B91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8E615-6ED1-4749-A199-54979A17A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4763-D6D9-4CB5-980A-D2EC82FA7D6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34FC6-9587-4E1F-A14D-8CB127FF2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95EA3-8720-474E-B06F-D98EE2F23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8938F-0B59-4284-925F-FB2551ECA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51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F2AB6-CE84-44FA-86EB-1CE66B561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C1D35-61E8-4B59-A4B7-E7228EACC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DC2E1-1958-4A4F-A486-D9F844849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4763-D6D9-4CB5-980A-D2EC82FA7D6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5F209-A3D1-458F-B17B-2835B8D2E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834EA-4780-4027-AFD7-1F8465A5D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8938F-0B59-4284-925F-FB2551ECA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83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08CA4-D997-43E9-BF25-8DF431ACA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6DEB4A-114E-44E8-BE85-B39660DC5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DF10F-5CC2-4D2B-91C5-7D015B5B3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4763-D6D9-4CB5-980A-D2EC82FA7D6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76C7C-3C4D-4D97-B399-CC21A833D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82520-C6E6-4D56-AB32-B2A0D4104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8938F-0B59-4284-925F-FB2551ECA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08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5588A-87D7-4C20-A574-11484F832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2987E-F958-4457-9428-80D4FF4CB4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B30BE7-2E5D-4263-B210-4CE5087459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94A7D-8C07-45D0-8A64-A647840DE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4763-D6D9-4CB5-980A-D2EC82FA7D6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746409-8E85-49E8-9B2F-78F8337A4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ACCE13-4E8B-4F0E-83E1-99EC4DFF0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8938F-0B59-4284-925F-FB2551ECA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932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0C625-A310-4476-B7BA-94B8D1597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C6F21C-7EC4-4F3B-8967-729A85E2A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E5A4CB-DC2A-485A-967E-1D1480C43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3A59A9-8A56-4E68-8329-66E1FC1125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EBDC19-697A-4BEB-BAA1-84B670F87B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41B877-9C15-4394-BD98-CCE2801CE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4763-D6D9-4CB5-980A-D2EC82FA7D6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945013-267D-49BB-A0FD-A1D271DAC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2AA695-6AFA-45C1-B1DB-91B73A8D0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8938F-0B59-4284-925F-FB2551ECA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80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1279B-7B11-488A-97D3-7A5AFBF2D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8DAA3A-E524-4908-9C64-8E94AEC76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4763-D6D9-4CB5-980A-D2EC82FA7D6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5E93DB-D3E7-4AEE-9B3C-F8579A559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423EC3-187E-4286-8DE7-BDB1AA9AA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8938F-0B59-4284-925F-FB2551ECA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88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E96B4E-89F1-42EC-8FCE-23C978D40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4763-D6D9-4CB5-980A-D2EC82FA7D6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C64615-6E06-423C-969E-BFCBEFDDD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A1446F-8479-4752-934F-BC038F843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8938F-0B59-4284-925F-FB2551ECA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031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C6A75-CC63-4A86-BE0C-204FA5D0F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DE3BD-0365-4730-AFB1-FFDF93620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2CF4D1-9CCC-4CA3-AC5A-07B048E675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9413A8-C0F1-4548-8AC1-35D12C7B8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4763-D6D9-4CB5-980A-D2EC82FA7D6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9E0F0A-DC2A-408A-9E99-7496D3403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FFBF6A-78F4-450D-BFA8-4AD31EF7A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8938F-0B59-4284-925F-FB2551ECA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19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2ED21-2884-4CBC-9439-5733F988D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7482DF-2E8E-4817-9726-452918A02F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3B75C5-525D-4663-9996-DDBF07524A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A41267-E580-49D0-937C-588B0DD02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4763-D6D9-4CB5-980A-D2EC82FA7D6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F02218-2C33-40B1-9FBF-30714E6E8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4E9B1C-8B1D-42E5-B842-1FA661C5C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8938F-0B59-4284-925F-FB2551ECA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11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77C379-7177-4565-B3B9-F4C501C80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086234-D879-4A86-9528-96B305210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0233C0-F0E0-4ECA-A66F-BF459BC500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04763-D6D9-4CB5-980A-D2EC82FA7D6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DF1AF-77B7-4FC5-AB6A-1BBE32D7EC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93148-778C-4D08-A8BB-452F3BCDA5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8938F-0B59-4284-925F-FB2551ECA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5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8786E-65B6-491D-A9CA-AB061519AB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922FE-6446-47A2-B38A-3226F79FFA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0AAF56F2-48E5-4BC1-8090-60F6C0543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10668000" cy="693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901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8786E-65B6-491D-A9CA-AB061519AB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922FE-6446-47A2-B38A-3226F79FFA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oup of people talking&#10;&#10;Description automatically generated with medium confidence">
            <a:extLst>
              <a:ext uri="{FF2B5EF4-FFF2-40B4-BE49-F238E27FC236}">
                <a16:creationId xmlns:a16="http://schemas.microsoft.com/office/drawing/2014/main" id="{2C8C373C-8328-42E6-85A5-3F4D73B5C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065" y="1600200"/>
            <a:ext cx="544387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120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8786E-65B6-491D-A9CA-AB061519AB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922FE-6446-47A2-B38A-3226F79FFA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person, person, indoor, curtain&#10;&#10;Description automatically generated">
            <a:extLst>
              <a:ext uri="{FF2B5EF4-FFF2-40B4-BE49-F238E27FC236}">
                <a16:creationId xmlns:a16="http://schemas.microsoft.com/office/drawing/2014/main" id="{686186F1-69A6-4566-8F1E-00750AEC6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004" y="768927"/>
            <a:ext cx="3667991" cy="532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698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8786E-65B6-491D-A9CA-AB061519AB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922FE-6446-47A2-B38A-3226F79FFA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417025AE-592D-4B02-89D7-0363A214D8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134035"/>
            <a:ext cx="3657600" cy="458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499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8786E-65B6-491D-A9CA-AB061519AB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922FE-6446-47A2-B38A-3226F79FFA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 speaking into a microphone&#10;&#10;Description automatically generated with medium confidence">
            <a:extLst>
              <a:ext uri="{FF2B5EF4-FFF2-40B4-BE49-F238E27FC236}">
                <a16:creationId xmlns:a16="http://schemas.microsoft.com/office/drawing/2014/main" id="{242342A1-C57C-4C98-8F72-9C27D09A6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821" y="675042"/>
            <a:ext cx="3668358" cy="550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201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8786E-65B6-491D-A9CA-AB061519AB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922FE-6446-47A2-B38A-3226F79FFA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 wearing a blue shirt&#10;&#10;Description automatically generated with low confidence">
            <a:extLst>
              <a:ext uri="{FF2B5EF4-FFF2-40B4-BE49-F238E27FC236}">
                <a16:creationId xmlns:a16="http://schemas.microsoft.com/office/drawing/2014/main" id="{E816671A-BA89-4F96-ACE0-40F03B613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821" y="675042"/>
            <a:ext cx="3668358" cy="550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390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8786E-65B6-491D-A9CA-AB061519AB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922FE-6446-47A2-B38A-3226F79FFA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 standing at a podium&#10;&#10;Description automatically generated with medium confidence">
            <a:extLst>
              <a:ext uri="{FF2B5EF4-FFF2-40B4-BE49-F238E27FC236}">
                <a16:creationId xmlns:a16="http://schemas.microsoft.com/office/drawing/2014/main" id="{AAC7D339-B8AB-408D-817B-738153396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567" y="707065"/>
            <a:ext cx="3678865" cy="544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201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8786E-65B6-491D-A9CA-AB061519AB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922FE-6446-47A2-B38A-3226F79FFA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person, wall, indoor, standing&#10;&#10;Description automatically generated">
            <a:extLst>
              <a:ext uri="{FF2B5EF4-FFF2-40B4-BE49-F238E27FC236}">
                <a16:creationId xmlns:a16="http://schemas.microsoft.com/office/drawing/2014/main" id="{9B7582F9-9E1F-4392-8A78-B0038C0EA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021" y="265670"/>
            <a:ext cx="3669957" cy="632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535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8786E-65B6-491D-A9CA-AB061519AB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922FE-6446-47A2-B38A-3226F79FFA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 playing a piano&#10;&#10;Description automatically generated with low confidence">
            <a:extLst>
              <a:ext uri="{FF2B5EF4-FFF2-40B4-BE49-F238E27FC236}">
                <a16:creationId xmlns:a16="http://schemas.microsoft.com/office/drawing/2014/main" id="{6B2C46FB-E5C7-49D2-AD30-A03D1E7CB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127" y="856622"/>
            <a:ext cx="3687745" cy="514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65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8786E-65B6-491D-A9CA-AB061519AB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922FE-6446-47A2-B38A-3226F79FFA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 standing at a podium&#10;&#10;Description automatically generated with low confidence">
            <a:extLst>
              <a:ext uri="{FF2B5EF4-FFF2-40B4-BE49-F238E27FC236}">
                <a16:creationId xmlns:a16="http://schemas.microsoft.com/office/drawing/2014/main" id="{5C81F1AE-3E96-41E5-8D6A-108A086BA8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856622"/>
            <a:ext cx="3657600" cy="514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497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8786E-65B6-491D-A9CA-AB061519AB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922FE-6446-47A2-B38A-3226F79FFA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 standing at a podium&#10;&#10;Description automatically generated with medium confidence">
            <a:extLst>
              <a:ext uri="{FF2B5EF4-FFF2-40B4-BE49-F238E27FC236}">
                <a16:creationId xmlns:a16="http://schemas.microsoft.com/office/drawing/2014/main" id="{87A79E1C-9EDB-4730-9930-2E4E19391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871" y="642257"/>
            <a:ext cx="3690257" cy="557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1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8786E-65B6-491D-A9CA-AB061519AB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922FE-6446-47A2-B38A-3226F79FFA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oup of people sitting at a long table&#10;&#10;Description automatically generated with low confidence">
            <a:extLst>
              <a:ext uri="{FF2B5EF4-FFF2-40B4-BE49-F238E27FC236}">
                <a16:creationId xmlns:a16="http://schemas.microsoft.com/office/drawing/2014/main" id="{A0FBBC68-80BA-4D7E-B337-9343E12F57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042" y="1594821"/>
            <a:ext cx="5507915" cy="366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34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8786E-65B6-491D-A9CA-AB061519AB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922FE-6446-47A2-B38A-3226F79FFA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 standing at a podium&#10;&#10;Description automatically generated with low confidence">
            <a:extLst>
              <a:ext uri="{FF2B5EF4-FFF2-40B4-BE49-F238E27FC236}">
                <a16:creationId xmlns:a16="http://schemas.microsoft.com/office/drawing/2014/main" id="{B995F145-267D-4264-B419-DC1DB83FB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485" y="502920"/>
            <a:ext cx="3669030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67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8786E-65B6-491D-A9CA-AB061519AB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922FE-6446-47A2-B38A-3226F79FFA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building, porch, furniture, colonnade&#10;&#10;Description automatically generated">
            <a:extLst>
              <a:ext uri="{FF2B5EF4-FFF2-40B4-BE49-F238E27FC236}">
                <a16:creationId xmlns:a16="http://schemas.microsoft.com/office/drawing/2014/main" id="{E87A65D1-1BBE-4816-99AA-283BAA832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042" y="1594821"/>
            <a:ext cx="5507915" cy="366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932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8786E-65B6-491D-A9CA-AB061519AB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922FE-6446-47A2-B38A-3226F79FFA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oup of people sitting around a table&#10;&#10;Description automatically generated with medium confidence">
            <a:extLst>
              <a:ext uri="{FF2B5EF4-FFF2-40B4-BE49-F238E27FC236}">
                <a16:creationId xmlns:a16="http://schemas.microsoft.com/office/drawing/2014/main" id="{6245482B-DAA2-43B7-9D62-845296B20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042" y="1594821"/>
            <a:ext cx="5507915" cy="366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8732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8786E-65B6-491D-A9CA-AB061519AB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922FE-6446-47A2-B38A-3226F79FFA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oup of people standing around a table with food on it&#10;&#10;Description automatically generated with medium confidence">
            <a:extLst>
              <a:ext uri="{FF2B5EF4-FFF2-40B4-BE49-F238E27FC236}">
                <a16:creationId xmlns:a16="http://schemas.microsoft.com/office/drawing/2014/main" id="{FCD107BB-967B-431E-B1DD-B4C10CF99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582" y="1585291"/>
            <a:ext cx="5088835" cy="368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253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8786E-65B6-491D-A9CA-AB061519AB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922FE-6446-47A2-B38A-3226F79FFA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oup of people talking&#10;&#10;Description automatically generated with low confidence">
            <a:extLst>
              <a:ext uri="{FF2B5EF4-FFF2-40B4-BE49-F238E27FC236}">
                <a16:creationId xmlns:a16="http://schemas.microsoft.com/office/drawing/2014/main" id="{4078330D-D44C-413F-8BF1-1EDAC2050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881" y="1582838"/>
            <a:ext cx="5926238" cy="369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006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8786E-65B6-491D-A9CA-AB061519AB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922FE-6446-47A2-B38A-3226F79FFA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indoor, person, wall, floor&#10;&#10;Description automatically generated">
            <a:extLst>
              <a:ext uri="{FF2B5EF4-FFF2-40B4-BE49-F238E27FC236}">
                <a16:creationId xmlns:a16="http://schemas.microsoft.com/office/drawing/2014/main" id="{0EF87976-C4F1-43A4-B764-A968FFADB8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040" y="1584960"/>
            <a:ext cx="5201920" cy="368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9099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8786E-65B6-491D-A9CA-AB061519AB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922FE-6446-47A2-B38A-3226F79FFA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oup of people standing together&#10;&#10;Description automatically generated with low confidence">
            <a:extLst>
              <a:ext uri="{FF2B5EF4-FFF2-40B4-BE49-F238E27FC236}">
                <a16:creationId xmlns:a16="http://schemas.microsoft.com/office/drawing/2014/main" id="{E41C9AEC-1E45-4605-81C5-FFA9D02F4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892" y="1582615"/>
            <a:ext cx="6002215" cy="369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9498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8786E-65B6-491D-A9CA-AB061519AB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922FE-6446-47A2-B38A-3226F79FFA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tree, person, outdoor, standing&#10;&#10;Description automatically generated">
            <a:extLst>
              <a:ext uri="{FF2B5EF4-FFF2-40B4-BE49-F238E27FC236}">
                <a16:creationId xmlns:a16="http://schemas.microsoft.com/office/drawing/2014/main" id="{4F8CC400-7546-446D-AA4C-C4C996E1C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042" y="1594821"/>
            <a:ext cx="5507915" cy="366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8684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8786E-65B6-491D-A9CA-AB061519AB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922FE-6446-47A2-B38A-3226F79FFA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oup of men holding drinks&#10;&#10;Description automatically generated with medium confidence">
            <a:extLst>
              <a:ext uri="{FF2B5EF4-FFF2-40B4-BE49-F238E27FC236}">
                <a16:creationId xmlns:a16="http://schemas.microsoft.com/office/drawing/2014/main" id="{C4F38632-1A25-47C3-9791-E47971FBA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042" y="1594821"/>
            <a:ext cx="5507915" cy="366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7066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8786E-65B6-491D-A9CA-AB061519AB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922FE-6446-47A2-B38A-3226F79FFA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E97EA146-5D8B-49DE-9355-F3ED1CE912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884582"/>
            <a:ext cx="3657600" cy="508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929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8786E-65B6-491D-A9CA-AB061519AB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922FE-6446-47A2-B38A-3226F79FFA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oup of people playing video games&#10;&#10;Description automatically generated with medium confidence">
            <a:extLst>
              <a:ext uri="{FF2B5EF4-FFF2-40B4-BE49-F238E27FC236}">
                <a16:creationId xmlns:a16="http://schemas.microsoft.com/office/drawing/2014/main" id="{BC823EBD-9337-4C59-AD06-E49996B28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351" y="1589689"/>
            <a:ext cx="5381297" cy="367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542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8786E-65B6-491D-A9CA-AB061519AB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922FE-6446-47A2-B38A-3226F79FFA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B4ED5D7C-1D59-43DC-AF2D-EB310FD1FF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682" y="1600200"/>
            <a:ext cx="564063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104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8786E-65B6-491D-A9CA-AB061519AB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922FE-6446-47A2-B38A-3226F79FFA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 holding a trophy and shaking another person's hand&#10;&#10;Description automatically generated with low confidence">
            <a:extLst>
              <a:ext uri="{FF2B5EF4-FFF2-40B4-BE49-F238E27FC236}">
                <a16:creationId xmlns:a16="http://schemas.microsoft.com/office/drawing/2014/main" id="{0CD3A552-A45B-48DC-9CD3-F386D62AB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363" y="1600200"/>
            <a:ext cx="4777273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317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8786E-65B6-491D-A9CA-AB061519AB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922FE-6446-47A2-B38A-3226F79FFA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few men standing in front of a white board&#10;&#10;Description automatically generated with low confidence">
            <a:extLst>
              <a:ext uri="{FF2B5EF4-FFF2-40B4-BE49-F238E27FC236}">
                <a16:creationId xmlns:a16="http://schemas.microsoft.com/office/drawing/2014/main" id="{35A93433-D7FB-4D0A-8569-4751BD158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916" y="1600200"/>
            <a:ext cx="616016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251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8786E-65B6-491D-A9CA-AB061519AB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922FE-6446-47A2-B38A-3226F79FFA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oup of people in a room&#10;&#10;Description automatically generated with medium confidence">
            <a:extLst>
              <a:ext uri="{FF2B5EF4-FFF2-40B4-BE49-F238E27FC236}">
                <a16:creationId xmlns:a16="http://schemas.microsoft.com/office/drawing/2014/main" id="{AEE1E36E-F9E4-49AF-A798-102B0CCC1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042" y="1594821"/>
            <a:ext cx="5507915" cy="366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850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8786E-65B6-491D-A9CA-AB061519AB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922FE-6446-47A2-B38A-3226F79FFA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oup of people standing on a bridge over a body of water&#10;&#10;Description automatically generated with low confidence">
            <a:extLst>
              <a:ext uri="{FF2B5EF4-FFF2-40B4-BE49-F238E27FC236}">
                <a16:creationId xmlns:a16="http://schemas.microsoft.com/office/drawing/2014/main" id="{5A008C9C-72A6-4321-979D-8F5698D2F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042" y="1594821"/>
            <a:ext cx="5507915" cy="366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161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8786E-65B6-491D-A9CA-AB061519AB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922FE-6446-47A2-B38A-3226F79FFA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indoor, wall, person, person&#10;&#10;Description automatically generated">
            <a:extLst>
              <a:ext uri="{FF2B5EF4-FFF2-40B4-BE49-F238E27FC236}">
                <a16:creationId xmlns:a16="http://schemas.microsoft.com/office/drawing/2014/main" id="{00229169-809E-4C8B-B344-034B4E463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266" y="539044"/>
            <a:ext cx="3691467" cy="577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951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Nase, Kyle</dc:creator>
  <cp:lastModifiedBy>Nase, Kyle</cp:lastModifiedBy>
  <cp:revision>1</cp:revision>
  <dcterms:created xsi:type="dcterms:W3CDTF">2021-10-14T20:10:23Z</dcterms:created>
  <dcterms:modified xsi:type="dcterms:W3CDTF">2021-10-14T20:12:27Z</dcterms:modified>
</cp:coreProperties>
</file>