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3CBE-A862-476B-A821-C35E9244B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506B5-D1D6-4439-B7C0-11E6B4B1F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387F8-7A39-4438-B39B-659A5856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034-BA0E-4B3E-80F6-05B4FBBA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FEAA0-CD80-47BC-BED4-347DE15A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6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F890-AA50-4F77-9FAF-3EC9B436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B19A4-DBE4-47AE-A7BA-630FDC772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05D6-6882-461B-B8AA-5ADD1780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AFE40-7FC7-453C-B7B4-14BBEC04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288C2-6259-4CD0-B258-7891E7E9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E137C-B935-4A61-BB6A-A5A0144A2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ABA3B-0747-46B9-A1A4-68DEEC67B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7AD5C-D72F-4DFA-A7DC-577197A4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3532B-417B-4E07-9988-FE7B077F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E993E-F532-4EB2-9ABF-F3F32DC4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8AF6-30DF-4588-9696-AB613118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9B32-17E5-485E-B470-CFF2D169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6C3FE-E131-4303-A9D6-051A7561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33C41-936B-4139-BFDC-6EB8CC1B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EF087-92FF-4001-B454-D750392D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8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2324-C4C1-4CA5-B46D-9FCCAECC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FB897-2D9F-4B47-AFC8-E15EB7CC8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EBB10-034F-478B-85C3-4877D7A5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AC65-A3D8-4FA3-90F4-91EEF72C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A77DE-BFC9-4546-817A-5C14B0F1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5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4D90-8A41-4316-A3E0-78D95D4B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FF5ED-8CEE-47F3-9634-F8FEA66E4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36417-0FE8-49A1-B9F6-C1F18B723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999F5-301E-430F-9AE8-4172F0BC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15F01-A678-4EFA-8D7E-D6CACC9E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7D55-986F-48FA-8C77-75AF1E3F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6CC9-1C71-4BD9-A6C8-EF37E421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9B8D9-C730-43CC-A9BA-77D8485F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64FF3-4932-48BA-A929-D9823054D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44ACC-BB58-4E5F-942E-38A8AE697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6E2F4-06F2-40A5-BDE2-3D5DC4558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E551D-F789-4282-BBFC-5F450075D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5D22E-7D89-4E56-A9E9-ED1FF5FD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6619E-887B-46D8-99D9-D528767D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B365-1747-4CF6-85F6-45F7E4B7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06794-C72B-43F6-B3B7-8604BFCB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C3500-7F64-41F2-A200-7C2468ED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4D2EC-5D56-4D45-AE4E-D96A2ADA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B9E04-F850-451F-ADAE-3C9A7E82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77177-39A8-4957-9F0D-74A22114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47237-7515-400D-8F09-93A07536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65CA-3754-4FA5-8F18-71D795AB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E3634-EC3D-41B0-BAEE-00B1F776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6BA5E-F780-46CD-867B-25E0A90E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9C651-28E8-4FB2-B45C-E51FD4EE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C046D-30FF-43D8-8867-885AC994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EF77E-9712-46BC-8D6F-CB2434DD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7E3D-BFB0-44CE-ADCA-D75F0473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CD8DF-9236-4545-A4FA-08CB9A65E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6AED3-7F98-4F65-80E7-AC84DD859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6917F-EAF2-43F2-A160-0B3CC285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E9FE9-3608-4B39-9AF0-B21CE598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3EFCE-6E7D-4891-899D-DF9BDCA4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8631-8B02-4981-83EB-91E0187A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73990-6580-4DAB-AEC4-0803F15F1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59EA8-6AEA-472F-9C40-6B44AA22C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9C87F-7DD7-43BA-998D-53F94C6D54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F1E36-2C80-43B0-BC9A-2B8BC7CE2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D392E-3A7D-477A-9CBF-BD1C372C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D4992-77A6-4F86-9DE3-D5E64D6E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6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5025C7D-7DF4-4988-8A82-4EB06DF58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1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0CD1A239-C97D-4C23-B8B5-AA0BFDCB6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0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peaking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80749E6D-B221-494F-8029-8B625A453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4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1A7429A9-4774-4CD8-8475-329C9D950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53A4DC66-0623-459C-8F63-4E6750658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5B9981DA-2607-4A43-9CFD-8B3D0562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49E8E1A-52F9-447D-A491-950F94EA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8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person, indoor, standing, people&#10;&#10;Description automatically generated">
            <a:extLst>
              <a:ext uri="{FF2B5EF4-FFF2-40B4-BE49-F238E27FC236}">
                <a16:creationId xmlns:a16="http://schemas.microsoft.com/office/drawing/2014/main" id="{5D57D9B5-B4A9-494A-A768-9A52D1DD2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8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5772A8D-E6BC-451B-A77D-C6C05F91A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men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4D2EA00E-D134-4319-98B2-18C9647EF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0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95B97437-A54A-4D7D-9825-65F3622E8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0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3DD607DC-4E92-40AD-A1E9-EE567F662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53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few men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0B95F351-C72B-4B25-B960-4280751C3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3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FEDB0924-DDD0-4461-8962-CF131835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20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t a podium&#10;&#10;Description automatically generated">
            <a:extLst>
              <a:ext uri="{FF2B5EF4-FFF2-40B4-BE49-F238E27FC236}">
                <a16:creationId xmlns:a16="http://schemas.microsoft.com/office/drawing/2014/main" id="{6A02DE38-4743-4FB9-85F2-049296DF7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2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all, indoor, person&#10;&#10;Description automatically generated">
            <a:extLst>
              <a:ext uri="{FF2B5EF4-FFF2-40B4-BE49-F238E27FC236}">
                <a16:creationId xmlns:a16="http://schemas.microsoft.com/office/drawing/2014/main" id="{9506AF47-BE35-4154-865D-6120C4233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9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person, indoor, person, standing&#10;&#10;Description automatically generated">
            <a:extLst>
              <a:ext uri="{FF2B5EF4-FFF2-40B4-BE49-F238E27FC236}">
                <a16:creationId xmlns:a16="http://schemas.microsoft.com/office/drawing/2014/main" id="{6662AAE2-38C9-4785-B9EE-B48F31191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wo people holding coffee cups&#10;&#10;Description automatically generated with low confidence">
            <a:extLst>
              <a:ext uri="{FF2B5EF4-FFF2-40B4-BE49-F238E27FC236}">
                <a16:creationId xmlns:a16="http://schemas.microsoft.com/office/drawing/2014/main" id="{A5AF5C61-FB42-4614-95AE-C32D57692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6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1056D0D6-CA1C-41A8-9F6F-0A8F5D85E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9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FFD5B4E4-9D4A-432A-B10A-E2399D397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7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peaking at a podium&#10;&#10;Description automatically generated with medium confidence">
            <a:extLst>
              <a:ext uri="{FF2B5EF4-FFF2-40B4-BE49-F238E27FC236}">
                <a16:creationId xmlns:a16="http://schemas.microsoft.com/office/drawing/2014/main" id="{F9AC8C50-7572-4552-8729-FE3E311FA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7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34D4CE6B-1649-4110-AAFB-07370A1EA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1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giving a presentation&#10;&#10;Description automatically generated">
            <a:extLst>
              <a:ext uri="{FF2B5EF4-FFF2-40B4-BE49-F238E27FC236}">
                <a16:creationId xmlns:a16="http://schemas.microsoft.com/office/drawing/2014/main" id="{C2B621E7-DE8F-4C91-BD02-8F94A187B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0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indoor, person, ceiling, standing&#10;&#10;Description automatically generated">
            <a:extLst>
              <a:ext uri="{FF2B5EF4-FFF2-40B4-BE49-F238E27FC236}">
                <a16:creationId xmlns:a16="http://schemas.microsoft.com/office/drawing/2014/main" id="{11F14309-628C-444B-8AAB-B60CFA090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20F6-B3FE-4550-8427-79BE325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A2DA-ACE2-43BB-8C79-CD0BD0754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DC2BF107-CF4C-4088-8285-D2C8405A9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2021-10-14T19:09:29Z</dcterms:created>
  <dcterms:modified xsi:type="dcterms:W3CDTF">2021-10-14T19:11:42Z</dcterms:modified>
</cp:coreProperties>
</file>