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45" d="100"/>
          <a:sy n="45" d="100"/>
        </p:scale>
        <p:origin x="60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F6AC-237B-4186-A963-831281EC4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110D8-3619-4594-B825-466F36E5B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450FA-A4A6-4E60-801B-3B275C386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B788A-77E7-4907-80F5-6E7A7A83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E91A8-79C1-4F31-9F6F-1DEBF460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8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6C0E-EB9D-4A08-BAF6-3A30BB2B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9ECA9-0084-40F9-A328-9B98F943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B3620-7ED4-43DE-B330-90B55D23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E6D75-B023-4CAC-9E5C-A3DFA189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6EDD7-F496-40D3-BAB7-5DB18F14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8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7118C-DD31-4F82-B55E-1DD6A09D2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5767D-606B-42DD-A148-B1C5854EE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6E5C6-3289-4B8D-A31D-20FECCB8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F9C8D-FCE4-4497-B59B-1E8B1E62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E5DD2-7A15-4322-9CED-3811A717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1640-9C68-49D2-B220-4FF593A91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2DEF2-656C-4B0B-A1B6-57A9B326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E52F4-7DBC-46F7-932C-BD2BDB9B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7F75-09A3-4B9F-8538-E9616A90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74DA3-3105-48E4-9C98-E0D4FC15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A1B6-CBFB-43A7-84D5-072FDD9A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A472-87BF-4208-83AF-D770AA341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2927A-D6B3-4864-8D50-2458ED00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F3EDB-5BC3-4356-B78F-48A7406C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0DB36-8907-4683-9572-3FC377F5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3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4530-7AA2-4F49-83A2-3BF0FF28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2CED-7A5C-4FE1-91FB-AAFBC3253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EED7C-DCC2-49C4-8018-F382A5884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FB8BB-92FA-4DFE-BBF8-EDFB27C4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1FE23-0BD0-4768-9A18-3584DD68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E28C8-8EF2-4C27-9318-F7222644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5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4EEC-7B07-4428-A5F9-2D87EDE5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473BF-08F6-4949-BF9C-9C6AB2E37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B057B-4F44-49E7-8210-F62A1674A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A62F4-31DC-4AD8-81BA-0772B7CDF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190DE-3AD1-4665-B55A-986F44AB7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C44E-9C86-4B10-AE44-5443A0E4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D89C1-BA86-4AF2-B8E0-0294A3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195B0-71FB-4C64-BC1C-D4BF6655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3A35-7122-4A57-B958-8145F8A7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D2FB6-E5F7-4CFC-B92E-95393078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72C-AD42-467B-878B-7781D449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DB23A-EDCF-400E-89DC-FEFCFA3C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5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C9EF9D-5C92-4AA8-857B-879F6422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53BFE-23C8-48C3-847C-E09BEA2C4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08F78-F430-438F-B30B-061D01EA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3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7D8D-71A6-412D-AF87-C11D3129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F8FAA-47A1-4343-A4A2-4753E609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466BD-1F50-4AF9-BF1A-5B311D23F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E4596-F0F6-42C4-B2C3-CA4A1375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457B6-C8E0-4867-819A-0C5CC6B1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8C5EB-8100-46C0-A204-6DB8E819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4522-44AD-41B8-A822-0D0BF28B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3F1175-2982-4998-94A9-19D61B8B5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8C9C8-AABB-434E-9873-79D7EBBC2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D8630-82D3-4563-8E55-3907DBF7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B5EE0-9926-4F3D-BEFE-3535C99D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FDBBB-E968-4057-A08C-1B1B3B4F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4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60F757-4082-4696-92FD-C887E7CE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38CD7-1F2D-4942-A84B-1AD249158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88DA6-3F26-4634-972C-660BE1D7C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B68E-0A42-48DC-B15E-9D39A713C17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5E6DE-7E10-4656-AED0-C22681ACB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9A499-AC66-4F2E-9B31-90D495EFE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349D1-F8EF-4814-9658-4D329B2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a table with wine glasses&#10;&#10;Description automatically generated with medium confidence">
            <a:extLst>
              <a:ext uri="{FF2B5EF4-FFF2-40B4-BE49-F238E27FC236}">
                <a16:creationId xmlns:a16="http://schemas.microsoft.com/office/drawing/2014/main" id="{0088D37A-E24F-4FC8-995C-B2A41BBF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57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7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ACEB895-BD7F-4D34-82E4-CD62C6BCB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7A3DB1C-1045-410D-A228-DD215816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173736"/>
            <a:ext cx="8680704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67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A53D3043-6F94-45A3-9D12-51E1AF00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173736"/>
            <a:ext cx="8680704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next to a boat&#10;&#10;Description automatically generated with low confidence">
            <a:extLst>
              <a:ext uri="{FF2B5EF4-FFF2-40B4-BE49-F238E27FC236}">
                <a16:creationId xmlns:a16="http://schemas.microsoft.com/office/drawing/2014/main" id="{E20CB38D-E74B-4B08-BFDB-1481F1BFD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F874B7B-0BDB-48FE-A805-C075B2087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6A48C53-19C5-4604-8911-88D11159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51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outdoor, scoreboard, sign&#10;&#10;Description automatically generated">
            <a:extLst>
              <a:ext uri="{FF2B5EF4-FFF2-40B4-BE49-F238E27FC236}">
                <a16:creationId xmlns:a16="http://schemas.microsoft.com/office/drawing/2014/main" id="{9EBDB4A8-5702-4FC4-AB0F-718B34564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12" y="738187"/>
            <a:ext cx="612457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4B78F02-61F8-4ADC-B559-5037931B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57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5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C01C3825-D948-420F-B62B-00EFA9B8D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57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8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B8106840-1EF1-424E-BEEF-C46FD2BC9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57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5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itting around a table with drinks&#10;&#10;Description automatically generated with medium confidence">
            <a:extLst>
              <a:ext uri="{FF2B5EF4-FFF2-40B4-BE49-F238E27FC236}">
                <a16:creationId xmlns:a16="http://schemas.microsoft.com/office/drawing/2014/main" id="{BD83A077-B920-400D-9BAA-176FBDB99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57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8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38134DFF-307D-41CD-BC5B-96EC52B6F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57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7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2396A4E7-AF71-45A0-992E-82F76A741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57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ceiling, dining table&#10;&#10;Description automatically generated">
            <a:extLst>
              <a:ext uri="{FF2B5EF4-FFF2-40B4-BE49-F238E27FC236}">
                <a16:creationId xmlns:a16="http://schemas.microsoft.com/office/drawing/2014/main" id="{37D5185F-D740-4098-AC76-EE46EFB42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8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CB43-F95F-4000-9FF7-FC125C003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9E58-35B4-456C-9155-46A9A9CCB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126CD14F-B32E-4154-B8A8-EC3FBC93C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22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Nase, Kyle</dc:creator>
  <cp:lastModifiedBy>Nase, Kyle</cp:lastModifiedBy>
  <cp:revision>1</cp:revision>
  <dcterms:created xsi:type="dcterms:W3CDTF">2021-10-14T18:10:39Z</dcterms:created>
  <dcterms:modified xsi:type="dcterms:W3CDTF">2021-10-14T18:12:00Z</dcterms:modified>
</cp:coreProperties>
</file>