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D4F6-5358-4521-84A3-CABADFBB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829E1-9C5A-4943-B696-D0B455B32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0204-52B1-4691-9E7E-47B5EA26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684BF-A457-4F05-81B4-2C0F1D70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230D5-FC5B-42E9-A8D4-9889EB72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A39F-872D-4488-9C8C-CC52AAE0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AE499-2485-4D3F-A217-7084CCD44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F9FD6-3658-4E69-BF8D-6FCA8185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AF76C-1A2B-49A7-A913-E19DE294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C1F9-9D25-4FEF-95C1-AB3CC98D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7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9D7AE-7446-460D-A13B-21519130D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B936B-AF4A-4CEC-8378-28F9FC0EC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EA69B-2DAE-43C3-8A97-1D6996B8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840EA-C956-45CD-A5CC-64494243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FF532-25EA-430E-8711-0917F9F2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5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3ECD-9ECC-4F40-A3BF-25A6D7DC6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56C3B-FE79-4920-8C94-B55C86BAD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5E86-3BE6-4B2C-8DE2-38053F5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1907-1D9B-4668-A351-2A206473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A78E-3793-4BE1-B383-AFF9C9A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FF31-25D8-452B-93FA-A9CA404C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9B28-F342-4121-B5AB-EF00169D2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B150-1AF3-444A-AB71-BF07ECA4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0C870-F0B9-4A48-B360-C7224C3F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DA407-1651-46A8-B7A8-A95DFB7A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E338-1F97-4011-8166-6418B566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FE270-90D4-4BF0-AA37-2B438379E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2FBF1-E85B-4CB8-9575-7ED7A9AAA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64FC8-5F65-4AF4-A996-DD4DBE5C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B111-53BA-4D11-B3F1-C9E26DD1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4CA4A-CD21-454E-8F8F-A579D886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BA79-D8E6-41BF-A460-A43DF1FE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DCC6E-E7A7-481D-BA9C-FA57F0DF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EAE38-0CF7-4356-9A39-FF8886473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DF7A3-E45D-4FED-8377-CF7D8EDED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4DEE2-D533-46EE-BE09-EA8F208A8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EB4FF-B606-408B-BE6C-1323AC5D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80B51-82F6-4146-9108-28A2D27E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6503B-9AEE-49CF-B4C4-26235170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3981-1FCB-477E-9001-744BA72F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BB112-E4B1-45DF-A70D-15D4D349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289FD-3066-41E4-8AFE-93151234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8B4AA-8ED9-4D02-B5B9-8D625092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348DFA-8298-4BEF-AB88-B1165465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D454E7-A36A-4EE9-B219-7B4D1F71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DE9A9-8333-44F7-AA95-A5A238FE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4D11-981B-417D-A97D-DC83A61C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089F-7363-4665-AD3C-A3D18E709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3163C-7FEA-4614-BFBC-EC76DFAA8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F956B-2E78-4D79-8B76-66F017A5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FD043-AD85-44F7-9395-CB9A73EE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E8983-E055-492E-AA6F-A9091A96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9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FE6A-C356-445E-AC54-409337A8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B0A2C-CEC2-422D-B410-6BBE8B0D8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40E1-48B3-4E06-AC2B-F9CE6B81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3AF0A-75A1-42C7-8745-D7BB72A6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EEA07-D7F9-4C26-9EAA-C25C271B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B4FD6-EAA6-45C8-BCA9-6ADD1851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1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AE1568-E662-4BAA-8DA4-381565DF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0168C-09D2-46DE-820E-484A23923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155C-9C39-4C21-90BD-40A633C6A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6EA2F-19A2-4FE5-9385-72200CECD0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AF4A7-9C3C-4D90-B084-0999785F1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4A08B-69F5-4A9F-8E48-5FB5C4EB4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6C9B7-D0EB-4443-B6A3-72F6883E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8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1B477931-B335-4B13-BB7B-AEEE5B15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0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sitting at a table with laptops&#10;&#10;Description automatically generated">
            <a:extLst>
              <a:ext uri="{FF2B5EF4-FFF2-40B4-BE49-F238E27FC236}">
                <a16:creationId xmlns:a16="http://schemas.microsoft.com/office/drawing/2014/main" id="{6A43EB7C-6FF4-41EB-B6E5-16367B119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a building&#10;&#10;Description automatically generated with low confidence">
            <a:extLst>
              <a:ext uri="{FF2B5EF4-FFF2-40B4-BE49-F238E27FC236}">
                <a16:creationId xmlns:a16="http://schemas.microsoft.com/office/drawing/2014/main" id="{29AF87B3-2FE2-429E-BC7A-01CCF60FE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8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indoor, floor, wall&#10;&#10;Description automatically generated">
            <a:extLst>
              <a:ext uri="{FF2B5EF4-FFF2-40B4-BE49-F238E27FC236}">
                <a16:creationId xmlns:a16="http://schemas.microsoft.com/office/drawing/2014/main" id="{B573B550-2319-46A2-BDDB-74FA0C085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0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cake, table, indoor&#10;&#10;Description automatically generated">
            <a:extLst>
              <a:ext uri="{FF2B5EF4-FFF2-40B4-BE49-F238E27FC236}">
                <a16:creationId xmlns:a16="http://schemas.microsoft.com/office/drawing/2014/main" id="{E2A7C28E-8AD5-49E4-8561-019BBEC13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66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E001A85-55B6-48FD-B19F-9A81F2791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the sidewalk&#10;&#10;Description automatically generated">
            <a:extLst>
              <a:ext uri="{FF2B5EF4-FFF2-40B4-BE49-F238E27FC236}">
                <a16:creationId xmlns:a16="http://schemas.microsoft.com/office/drawing/2014/main" id="{1ECD339C-C7D8-40DF-B3A9-1BFE30FEE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9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3B211EDE-5FBD-4683-A38A-DC75799E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7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1A9FE4C9-10D2-4E19-9A8B-D168D3A7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5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DE1EA087-3D21-4EBC-9F95-74576210D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A12FA54C-1852-4D7B-8534-52B0D4A7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1D40178-8F65-4B3B-AAC2-36F03CE5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79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B191C38-150F-4884-9162-9D624D8C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3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A44A328F-EF0D-4FD6-A189-C1A419EFD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937DF9F1-6ADC-43B7-955C-2FB2F8CB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81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5818440B-00AB-4C89-837E-DE6B7DAE5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4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in a boat&#10;&#10;Description automatically generated with low confidence">
            <a:extLst>
              <a:ext uri="{FF2B5EF4-FFF2-40B4-BE49-F238E27FC236}">
                <a16:creationId xmlns:a16="http://schemas.microsoft.com/office/drawing/2014/main" id="{00E3811A-CE6B-4599-9344-80EE1503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3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F8A26123-2315-420A-92C8-DA5EAAFC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5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0D756A7E-83BD-4BD2-9504-E6C42A6B8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9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sitting on a staircase&#10;&#10;Description automatically generated with low confidence">
            <a:extLst>
              <a:ext uri="{FF2B5EF4-FFF2-40B4-BE49-F238E27FC236}">
                <a16:creationId xmlns:a16="http://schemas.microsoft.com/office/drawing/2014/main" id="{A7AF12A8-137A-4FA2-A164-048D98D3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39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F1A995D4-38C9-4873-98FB-7DC3A398C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2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at a podium&#10;&#10;Description automatically generated with low confidence">
            <a:extLst>
              <a:ext uri="{FF2B5EF4-FFF2-40B4-BE49-F238E27FC236}">
                <a16:creationId xmlns:a16="http://schemas.microsoft.com/office/drawing/2014/main" id="{6639CF67-9EC7-458F-AAE4-73B0D4FAF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at a party&#10;&#10;Description automatically generated with medium confidence">
            <a:extLst>
              <a:ext uri="{FF2B5EF4-FFF2-40B4-BE49-F238E27FC236}">
                <a16:creationId xmlns:a16="http://schemas.microsoft.com/office/drawing/2014/main" id="{38058EA4-8F6A-4BA4-91E9-6333746C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09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FD54EB84-6F01-4062-A600-20138925F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0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eiling, indoor, floor, person&#10;&#10;Description automatically generated">
            <a:extLst>
              <a:ext uri="{FF2B5EF4-FFF2-40B4-BE49-F238E27FC236}">
                <a16:creationId xmlns:a16="http://schemas.microsoft.com/office/drawing/2014/main" id="{D39BDA0F-83D5-45E0-B99F-B612B4F24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5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50EEF48-E076-420F-86F5-4662CC54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7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3DE560-C9B1-45CF-AC90-2C00381BE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uple of women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39C00FE1-6550-47B6-8788-C266AB46F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9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tables watch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44E3F99C-ED44-4D74-AF46-D8688871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64FF4D85-BD72-4B1F-9AD7-87EA3819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talking to 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C22A300A-3398-4E9B-BC51-A10E4A03F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0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C1E7-86B7-4768-94E6-7D5812A40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8F040-C0A2-4F46-9CD2-E4B63162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905496B1-CAAB-4A0B-8E11-DD53AB9D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6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Nase, Kyle</dc:creator>
  <cp:lastModifiedBy>Nase, Kyle</cp:lastModifiedBy>
  <cp:revision>1</cp:revision>
  <dcterms:created xsi:type="dcterms:W3CDTF">2021-10-14T14:54:45Z</dcterms:created>
  <dcterms:modified xsi:type="dcterms:W3CDTF">2021-10-14T14:57:21Z</dcterms:modified>
</cp:coreProperties>
</file>