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1F8-4E87-4402-B4FC-7A7EF2353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56F5-FC30-48CE-AFE2-334748626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0FE9-60FC-49FE-AB0F-E1F9E3FD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85A8-2724-4913-B36D-B9E272D8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65C70-1CA0-405A-859A-43230C0A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64D6-02C1-412E-BA70-F3E1AA24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08BFD-A8A3-422A-8322-AB779BD80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0AAE-E198-4A75-99EF-BE2344B3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EF5B-452C-4E95-AB15-E07B5039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04B3E-C44A-4BA4-9EBD-9A6088DB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335FC-A03E-436F-A57A-5115DA17B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D6A0F-B392-4BE4-80D8-EFD7AEFA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F302-44E2-424B-BAB1-9FABBB1D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C4CD-1C9D-4E58-8533-D12031B4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1260-ED70-41DB-97B3-16B2D905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CD39-3124-4269-A245-CA6E00FC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6783-9C86-4F5D-92A4-6E4EC424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7641-8812-4E03-B003-E73CAF3E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BC28-359B-4F28-9182-940A771C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4ACC-E3AD-4D2F-ACE2-DE754BFD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1140-CD92-4AA9-B01C-D5F9B332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57D30-F998-47E0-BEE3-D9C975F6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A855-0608-48D7-A62A-2A0830E4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0733B-C54D-469D-BCEC-4BF6BDD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8BFC-536B-49CF-AA7E-7172E5F3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5781-918F-407A-984F-DB5E4442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14E8-9B59-46ED-93EE-386AEE5CD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21FCB-D3F7-46F9-80DB-B6D9D06CE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18D29-43D8-48F6-B0A2-8375F12D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A82D-8785-4D69-B6F6-D8B1CC17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4A8EA-960C-4E9B-BC03-36199A2B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0307-F84A-49E2-A23D-35E4E405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2522-E571-4252-BD71-B4BA33608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E6EDF-4FD5-42F5-8F4A-2E657DAA9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4CD23-E82D-42BA-87C3-C151F5BD4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66486-5327-4E2A-9E52-78CB72E70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43E3D-03B9-4242-942D-DE7C8FC6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836F3-5F22-4B46-B91F-48377F16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99727-6139-44A9-87F7-0A1766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CF2A-FAAE-4B8A-A512-2790F9BB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4AC79-C4FE-41B5-8994-AB2911F5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62C15-45B8-48DA-A6F6-3D029ED7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FD97B-22B3-4627-AC22-486EA58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AB0B6-3E61-4125-84B2-09E61B41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6E4EE-9456-404E-8C69-871A1574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BDD63-6CE2-4934-9C2D-EA416F06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4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8EE5-BE26-406D-BABC-225F2BDC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11A1-060D-41AC-9DB1-EBE9AA70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AD470-0092-42EE-8FDF-EBFF891B1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000DE-6353-4A3A-9A8D-EFE64435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E5896-06BE-4EA9-9EBF-C0657D10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5EFDE-AF8C-42D7-A8FE-DB435001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F431-C168-4DFA-B532-A847B89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386B9-209E-4188-8E42-78F078A42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E3658-CE8B-4AB8-8029-142D2AE2E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07D2-EA4D-4F4C-97E4-D67E8925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D5BCB-C25B-4430-A31F-96C5D56F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5C4CA-A0C2-43A6-93E7-8DF16B5F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07E21-DAEE-4487-A962-E58EA45A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BB0EF-BBD3-46B2-A6AB-43D04C56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61FE-D084-4256-B3DD-EC6200B45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D1A6-DED0-478F-8F7D-6308FD20D19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2254-03E1-4C7E-9DA9-6FCB58FA5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A842-4FEC-4DE7-8BC6-990EFFB7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AB35-3293-434B-AB7A-72E22DF27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13" Type="http://schemas.openxmlformats.org/officeDocument/2006/relationships/image" Target="../media/image12.jfif"/><Relationship Id="rId18" Type="http://schemas.openxmlformats.org/officeDocument/2006/relationships/image" Target="../media/image17.jfif"/><Relationship Id="rId3" Type="http://schemas.openxmlformats.org/officeDocument/2006/relationships/image" Target="../media/image2.jfif"/><Relationship Id="rId21" Type="http://schemas.openxmlformats.org/officeDocument/2006/relationships/image" Target="../media/image20.jfif"/><Relationship Id="rId7" Type="http://schemas.openxmlformats.org/officeDocument/2006/relationships/image" Target="../media/image6.jfif"/><Relationship Id="rId12" Type="http://schemas.openxmlformats.org/officeDocument/2006/relationships/image" Target="../media/image11.jfif"/><Relationship Id="rId17" Type="http://schemas.openxmlformats.org/officeDocument/2006/relationships/image" Target="../media/image16.jfif"/><Relationship Id="rId2" Type="http://schemas.openxmlformats.org/officeDocument/2006/relationships/image" Target="../media/image1.jfif"/><Relationship Id="rId16" Type="http://schemas.openxmlformats.org/officeDocument/2006/relationships/image" Target="../media/image15.jfif"/><Relationship Id="rId20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11" Type="http://schemas.openxmlformats.org/officeDocument/2006/relationships/image" Target="../media/image10.jfif"/><Relationship Id="rId5" Type="http://schemas.openxmlformats.org/officeDocument/2006/relationships/image" Target="../media/image4.jfif"/><Relationship Id="rId15" Type="http://schemas.openxmlformats.org/officeDocument/2006/relationships/image" Target="../media/image14.jfif"/><Relationship Id="rId10" Type="http://schemas.openxmlformats.org/officeDocument/2006/relationships/image" Target="../media/image9.jfif"/><Relationship Id="rId19" Type="http://schemas.openxmlformats.org/officeDocument/2006/relationships/image" Target="../media/image18.jfif"/><Relationship Id="rId4" Type="http://schemas.openxmlformats.org/officeDocument/2006/relationships/image" Target="../media/image3.jfif"/><Relationship Id="rId9" Type="http://schemas.openxmlformats.org/officeDocument/2006/relationships/image" Target="../media/image8.jfif"/><Relationship Id="rId14" Type="http://schemas.openxmlformats.org/officeDocument/2006/relationships/image" Target="../media/image1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fif"/><Relationship Id="rId4" Type="http://schemas.openxmlformats.org/officeDocument/2006/relationships/image" Target="../media/image53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fif"/><Relationship Id="rId13" Type="http://schemas.openxmlformats.org/officeDocument/2006/relationships/image" Target="../media/image32.jfif"/><Relationship Id="rId3" Type="http://schemas.openxmlformats.org/officeDocument/2006/relationships/image" Target="../media/image22.jfif"/><Relationship Id="rId7" Type="http://schemas.openxmlformats.org/officeDocument/2006/relationships/image" Target="../media/image26.jfif"/><Relationship Id="rId12" Type="http://schemas.openxmlformats.org/officeDocument/2006/relationships/image" Target="../media/image31.jfif"/><Relationship Id="rId2" Type="http://schemas.openxmlformats.org/officeDocument/2006/relationships/image" Target="../media/image21.jfif"/><Relationship Id="rId16" Type="http://schemas.openxmlformats.org/officeDocument/2006/relationships/image" Target="../media/image3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fif"/><Relationship Id="rId11" Type="http://schemas.openxmlformats.org/officeDocument/2006/relationships/image" Target="../media/image30.jfif"/><Relationship Id="rId5" Type="http://schemas.openxmlformats.org/officeDocument/2006/relationships/image" Target="../media/image24.jfif"/><Relationship Id="rId15" Type="http://schemas.openxmlformats.org/officeDocument/2006/relationships/image" Target="../media/image34.jfif"/><Relationship Id="rId10" Type="http://schemas.openxmlformats.org/officeDocument/2006/relationships/image" Target="../media/image29.jfif"/><Relationship Id="rId4" Type="http://schemas.openxmlformats.org/officeDocument/2006/relationships/image" Target="../media/image23.jfif"/><Relationship Id="rId9" Type="http://schemas.openxmlformats.org/officeDocument/2006/relationships/image" Target="../media/image28.jfif"/><Relationship Id="rId14" Type="http://schemas.openxmlformats.org/officeDocument/2006/relationships/image" Target="../media/image3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group of people sitting in a room with a large screen&#10;&#10;Description automatically generated with low confidence">
            <a:extLst>
              <a:ext uri="{FF2B5EF4-FFF2-40B4-BE49-F238E27FC236}">
                <a16:creationId xmlns:a16="http://schemas.microsoft.com/office/drawing/2014/main" id="{78A09715-73D4-4CDA-BB2C-5E9A236D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310199"/>
            <a:ext cx="1950720" cy="1097280"/>
          </a:xfrm>
          <a:prstGeom prst="rect">
            <a:avLst/>
          </a:prstGeom>
        </p:spPr>
      </p:pic>
      <p:pic>
        <p:nvPicPr>
          <p:cNvPr id="19" name="Picture 18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3855E4F4-2268-4670-B0D2-26355555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309045"/>
            <a:ext cx="1950720" cy="1097280"/>
          </a:xfrm>
          <a:prstGeom prst="rect">
            <a:avLst/>
          </a:prstGeom>
        </p:spPr>
      </p:pic>
      <p:pic>
        <p:nvPicPr>
          <p:cNvPr id="21" name="Picture 20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E36F3966-F2CC-465D-95BD-10BEB525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49" y="309045"/>
            <a:ext cx="1950720" cy="1097280"/>
          </a:xfrm>
          <a:prstGeom prst="rect">
            <a:avLst/>
          </a:prstGeom>
        </p:spPr>
      </p:pic>
      <p:pic>
        <p:nvPicPr>
          <p:cNvPr id="23" name="Picture 22" descr="A picture containing posing&#10;&#10;Description automatically generated">
            <a:extLst>
              <a:ext uri="{FF2B5EF4-FFF2-40B4-BE49-F238E27FC236}">
                <a16:creationId xmlns:a16="http://schemas.microsoft.com/office/drawing/2014/main" id="{E8A75A9D-68F1-4A6E-8CC8-F6417D9F5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8" y="309045"/>
            <a:ext cx="1950720" cy="1097280"/>
          </a:xfrm>
          <a:prstGeom prst="rect">
            <a:avLst/>
          </a:prstGeom>
        </p:spPr>
      </p:pic>
      <p:pic>
        <p:nvPicPr>
          <p:cNvPr id="25" name="Picture 24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E787E055-063E-4B53-B17E-6EC7F12DB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83" y="313796"/>
            <a:ext cx="1950720" cy="1097280"/>
          </a:xfrm>
          <a:prstGeom prst="rect">
            <a:avLst/>
          </a:prstGeom>
        </p:spPr>
      </p:pic>
      <p:pic>
        <p:nvPicPr>
          <p:cNvPr id="27" name="Picture 26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4BB5F3F8-9DA4-4891-90A3-90EFD12C2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1748596"/>
            <a:ext cx="1950720" cy="1097280"/>
          </a:xfrm>
          <a:prstGeom prst="rect">
            <a:avLst/>
          </a:prstGeom>
        </p:spPr>
      </p:pic>
      <p:pic>
        <p:nvPicPr>
          <p:cNvPr id="29" name="Picture 28" descr="A couple of men smiling&#10;&#10;Description automatically generated with low confidence">
            <a:extLst>
              <a:ext uri="{FF2B5EF4-FFF2-40B4-BE49-F238E27FC236}">
                <a16:creationId xmlns:a16="http://schemas.microsoft.com/office/drawing/2014/main" id="{72B284B6-A49F-4F5A-AAD6-63DFF2FCD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9" y="1748596"/>
            <a:ext cx="1950720" cy="1097280"/>
          </a:xfrm>
          <a:prstGeom prst="rect">
            <a:avLst/>
          </a:prstGeom>
        </p:spPr>
      </p:pic>
      <p:pic>
        <p:nvPicPr>
          <p:cNvPr id="31" name="Picture 30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1CD42499-7AED-42FD-8F89-0B29F22112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9" y="1806750"/>
            <a:ext cx="1950720" cy="1097280"/>
          </a:xfrm>
          <a:prstGeom prst="rect">
            <a:avLst/>
          </a:prstGeom>
        </p:spPr>
      </p:pic>
      <p:pic>
        <p:nvPicPr>
          <p:cNvPr id="33" name="Picture 3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98846D3-704B-43E7-8008-F6D8691FD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19" y="1774117"/>
            <a:ext cx="1950720" cy="1097280"/>
          </a:xfrm>
          <a:prstGeom prst="rect">
            <a:avLst/>
          </a:prstGeom>
        </p:spPr>
      </p:pic>
      <p:pic>
        <p:nvPicPr>
          <p:cNvPr id="35" name="Picture 34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2A76F94C-918B-45CD-8F43-24731D2808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1" y="1774117"/>
            <a:ext cx="1950720" cy="1097280"/>
          </a:xfrm>
          <a:prstGeom prst="rect">
            <a:avLst/>
          </a:prstGeom>
        </p:spPr>
      </p:pic>
      <p:pic>
        <p:nvPicPr>
          <p:cNvPr id="37" name="Picture 36" descr="A couple of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F1AA32C-A4E5-4618-AE6C-F25C3A9864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3186358"/>
            <a:ext cx="1950720" cy="1097280"/>
          </a:xfrm>
          <a:prstGeom prst="rect">
            <a:avLst/>
          </a:prstGeom>
        </p:spPr>
      </p:pic>
      <p:pic>
        <p:nvPicPr>
          <p:cNvPr id="39" name="Picture 3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57B76D9-4B3A-44A2-AFF2-BBEB01D37D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9" y="3186358"/>
            <a:ext cx="1950720" cy="1097280"/>
          </a:xfrm>
          <a:prstGeom prst="rect">
            <a:avLst/>
          </a:prstGeom>
        </p:spPr>
      </p:pic>
      <p:pic>
        <p:nvPicPr>
          <p:cNvPr id="41" name="Picture 40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16ED8EF5-1788-480E-92B3-27D5402913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9" y="3186358"/>
            <a:ext cx="1950720" cy="1097280"/>
          </a:xfrm>
          <a:prstGeom prst="rect">
            <a:avLst/>
          </a:prstGeom>
        </p:spPr>
      </p:pic>
      <p:pic>
        <p:nvPicPr>
          <p:cNvPr id="43" name="Picture 4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45BF79-697A-43CF-8099-0B6C83C8DE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19" y="3174524"/>
            <a:ext cx="1950720" cy="1097280"/>
          </a:xfrm>
          <a:prstGeom prst="rect">
            <a:avLst/>
          </a:prstGeom>
        </p:spPr>
      </p:pic>
      <p:pic>
        <p:nvPicPr>
          <p:cNvPr id="45" name="Picture 44" descr="A person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33E27C52-0CA0-44ED-A62C-0F21F7CD1F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64" y="3185645"/>
            <a:ext cx="1950720" cy="1097280"/>
          </a:xfrm>
          <a:prstGeom prst="rect">
            <a:avLst/>
          </a:prstGeom>
        </p:spPr>
      </p:pic>
      <p:pic>
        <p:nvPicPr>
          <p:cNvPr id="47" name="Picture 46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CEDD6A73-FEF6-4264-A1CD-A140463E4B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4549940"/>
            <a:ext cx="1950720" cy="1097280"/>
          </a:xfrm>
          <a:prstGeom prst="rect">
            <a:avLst/>
          </a:prstGeom>
        </p:spPr>
      </p:pic>
      <p:pic>
        <p:nvPicPr>
          <p:cNvPr id="49" name="Picture 48" descr="A group of 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962702B-1E12-4A5F-8B69-4FC4F2B096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9" y="4549940"/>
            <a:ext cx="1950720" cy="1097280"/>
          </a:xfrm>
          <a:prstGeom prst="rect">
            <a:avLst/>
          </a:prstGeom>
        </p:spPr>
      </p:pic>
      <p:pic>
        <p:nvPicPr>
          <p:cNvPr id="51" name="Picture 50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967DAD9D-6E6A-4B59-8EBA-9727CD6D6E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9" y="4563802"/>
            <a:ext cx="1950720" cy="1097280"/>
          </a:xfrm>
          <a:prstGeom prst="rect">
            <a:avLst/>
          </a:prstGeom>
        </p:spPr>
      </p:pic>
      <p:pic>
        <p:nvPicPr>
          <p:cNvPr id="53" name="Picture 52" descr="A couple of men playing video games&#10;&#10;Description automatically generated with medium confidence">
            <a:extLst>
              <a:ext uri="{FF2B5EF4-FFF2-40B4-BE49-F238E27FC236}">
                <a16:creationId xmlns:a16="http://schemas.microsoft.com/office/drawing/2014/main" id="{AADEC4EE-6EF6-4449-94D9-0672000273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96" y="4563802"/>
            <a:ext cx="1950720" cy="1097280"/>
          </a:xfrm>
          <a:prstGeom prst="rect">
            <a:avLst/>
          </a:prstGeom>
        </p:spPr>
      </p:pic>
      <p:pic>
        <p:nvPicPr>
          <p:cNvPr id="55" name="Picture 54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04213DF7-3135-49C5-9570-52C70398038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94" y="4563802"/>
            <a:ext cx="19507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E33152B-B2F8-4878-8C2F-920E7128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A458D17C-154B-4ACB-A17A-F3BA1592D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B1E748A-C870-4D5E-AA0B-08F591D5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3BA4F528-427A-4003-9F84-E9F8CE4E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151FDADB-8D24-405F-B0E1-3B553D47D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talking&#10;&#10;Description automatically generated with low confidence">
            <a:extLst>
              <a:ext uri="{FF2B5EF4-FFF2-40B4-BE49-F238E27FC236}">
                <a16:creationId xmlns:a16="http://schemas.microsoft.com/office/drawing/2014/main" id="{A117DC7E-C389-4424-B85C-E88022479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6BA938D-A266-49EF-A37E-3B2E3CA1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talking to another person&#10;&#10;Description automatically generated with low confidence">
            <a:extLst>
              <a:ext uri="{FF2B5EF4-FFF2-40B4-BE49-F238E27FC236}">
                <a16:creationId xmlns:a16="http://schemas.microsoft.com/office/drawing/2014/main" id="{36C6A29F-096B-43D3-90EC-72C0186B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wall, window, table&#10;&#10;Description automatically generated">
            <a:extLst>
              <a:ext uri="{FF2B5EF4-FFF2-40B4-BE49-F238E27FC236}">
                <a16:creationId xmlns:a16="http://schemas.microsoft.com/office/drawing/2014/main" id="{5B6AC25E-C81F-4943-9FE5-65250DECC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429875"/>
            <a:ext cx="1950720" cy="1463040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55068386-CC06-43BA-84B1-5E0AE388D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9" y="1448493"/>
            <a:ext cx="1950720" cy="1463040"/>
          </a:xfrm>
          <a:prstGeom prst="rect">
            <a:avLst/>
          </a:prstGeom>
        </p:spPr>
      </p:pic>
      <p:pic>
        <p:nvPicPr>
          <p:cNvPr id="9" name="Picture 8" descr="A group of people sitting in a room watching a television&#10;&#10;Description automatically generated with low confidence">
            <a:extLst>
              <a:ext uri="{FF2B5EF4-FFF2-40B4-BE49-F238E27FC236}">
                <a16:creationId xmlns:a16="http://schemas.microsoft.com/office/drawing/2014/main" id="{73B259ED-7C0F-4854-9536-C7B8000D6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3255962"/>
            <a:ext cx="1950720" cy="1463040"/>
          </a:xfrm>
          <a:prstGeom prst="rect">
            <a:avLst/>
          </a:prstGeom>
        </p:spPr>
      </p:pic>
      <p:pic>
        <p:nvPicPr>
          <p:cNvPr id="11" name="Picture 10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8DDC0D3-8AB6-4406-905C-49A8759E9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9" y="3255962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391C02C5-7A61-4E33-9162-40F4DC69C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481648"/>
            <a:ext cx="1950720" cy="1097280"/>
          </a:xfrm>
          <a:prstGeom prst="rect">
            <a:avLst/>
          </a:prstGeom>
        </p:spPr>
      </p:pic>
      <p:pic>
        <p:nvPicPr>
          <p:cNvPr id="11" name="Picture 10" descr="A group of people playing pool&#10;&#10;Description automatically generated with low confidence">
            <a:extLst>
              <a:ext uri="{FF2B5EF4-FFF2-40B4-BE49-F238E27FC236}">
                <a16:creationId xmlns:a16="http://schemas.microsoft.com/office/drawing/2014/main" id="{DC2D2B72-4BB2-4E37-9900-6CC8F974D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474865"/>
            <a:ext cx="1950720" cy="1097280"/>
          </a:xfrm>
          <a:prstGeom prst="rect">
            <a:avLst/>
          </a:prstGeom>
        </p:spPr>
      </p:pic>
      <p:pic>
        <p:nvPicPr>
          <p:cNvPr id="13" name="Picture 12" descr="A person wearing a tie&#10;&#10;Description automatically generated with medium confidence">
            <a:extLst>
              <a:ext uri="{FF2B5EF4-FFF2-40B4-BE49-F238E27FC236}">
                <a16:creationId xmlns:a16="http://schemas.microsoft.com/office/drawing/2014/main" id="{5DAB5175-71EE-4800-887E-C97577B9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98" y="468082"/>
            <a:ext cx="1950720" cy="1097280"/>
          </a:xfrm>
          <a:prstGeom prst="rect">
            <a:avLst/>
          </a:prstGeom>
        </p:spPr>
      </p:pic>
      <p:pic>
        <p:nvPicPr>
          <p:cNvPr id="15" name="Picture 14" descr="A person and person dancing in a room&#10;&#10;Description automatically generated with low confidence">
            <a:extLst>
              <a:ext uri="{FF2B5EF4-FFF2-40B4-BE49-F238E27FC236}">
                <a16:creationId xmlns:a16="http://schemas.microsoft.com/office/drawing/2014/main" id="{25783D7B-4DDE-4641-B626-37C29FB68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468082"/>
            <a:ext cx="1950720" cy="1097280"/>
          </a:xfrm>
          <a:prstGeom prst="rect">
            <a:avLst/>
          </a:prstGeom>
        </p:spPr>
      </p:pic>
      <p:pic>
        <p:nvPicPr>
          <p:cNvPr id="17" name="Picture 16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1F0481C2-E378-4E08-A79F-BAAF835A8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74" y="468082"/>
            <a:ext cx="1950720" cy="1097280"/>
          </a:xfrm>
          <a:prstGeom prst="rect">
            <a:avLst/>
          </a:prstGeom>
        </p:spPr>
      </p:pic>
      <p:pic>
        <p:nvPicPr>
          <p:cNvPr id="19" name="Picture 1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1D010EE9-71D8-41D1-B79F-3FEFEA586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910081"/>
            <a:ext cx="1950720" cy="1097280"/>
          </a:xfrm>
          <a:prstGeom prst="rect">
            <a:avLst/>
          </a:prstGeom>
        </p:spPr>
      </p:pic>
      <p:pic>
        <p:nvPicPr>
          <p:cNvPr id="21" name="Picture 20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536E611F-65EB-4C8B-A01B-8ECE9DC28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887135"/>
            <a:ext cx="1950720" cy="1097280"/>
          </a:xfrm>
          <a:prstGeom prst="rect">
            <a:avLst/>
          </a:prstGeom>
        </p:spPr>
      </p:pic>
      <p:pic>
        <p:nvPicPr>
          <p:cNvPr id="23" name="Picture 22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A045EC14-FD53-4E24-B66B-E8C349354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4" y="1887135"/>
            <a:ext cx="1950720" cy="1097280"/>
          </a:xfrm>
          <a:prstGeom prst="rect">
            <a:avLst/>
          </a:prstGeom>
        </p:spPr>
      </p:pic>
      <p:pic>
        <p:nvPicPr>
          <p:cNvPr id="25" name="Picture 24" descr="A person sitting at a podium&#10;&#10;Description automatically generated with medium confidence">
            <a:extLst>
              <a:ext uri="{FF2B5EF4-FFF2-40B4-BE49-F238E27FC236}">
                <a16:creationId xmlns:a16="http://schemas.microsoft.com/office/drawing/2014/main" id="{DEC3AFCB-F8BB-40AE-96C5-F17A4E897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12" y="1884971"/>
            <a:ext cx="1950720" cy="1097280"/>
          </a:xfrm>
          <a:prstGeom prst="rect">
            <a:avLst/>
          </a:prstGeom>
        </p:spPr>
      </p:pic>
      <p:pic>
        <p:nvPicPr>
          <p:cNvPr id="27" name="Picture 26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E884C67-72CD-4729-B421-8277BD57F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74" y="1884971"/>
            <a:ext cx="1950720" cy="1097280"/>
          </a:xfrm>
          <a:prstGeom prst="rect">
            <a:avLst/>
          </a:prstGeom>
        </p:spPr>
      </p:pic>
      <p:pic>
        <p:nvPicPr>
          <p:cNvPr id="29" name="Picture 28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F079A686-43DA-4469-B0DC-9ACAEDF71E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" y="3292476"/>
            <a:ext cx="1950720" cy="1097280"/>
          </a:xfrm>
          <a:prstGeom prst="rect">
            <a:avLst/>
          </a:prstGeom>
        </p:spPr>
      </p:pic>
      <p:pic>
        <p:nvPicPr>
          <p:cNvPr id="31" name="Picture 30" descr="A person standing in front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6302FB55-AC45-42BF-ACE1-BF22679D9B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2" y="3255962"/>
            <a:ext cx="1950720" cy="1097280"/>
          </a:xfrm>
          <a:prstGeom prst="rect">
            <a:avLst/>
          </a:prstGeom>
        </p:spPr>
      </p:pic>
      <p:pic>
        <p:nvPicPr>
          <p:cNvPr id="33" name="Picture 32" descr="A picture containing indoor, ceiling, window, building&#10;&#10;Description automatically generated">
            <a:extLst>
              <a:ext uri="{FF2B5EF4-FFF2-40B4-BE49-F238E27FC236}">
                <a16:creationId xmlns:a16="http://schemas.microsoft.com/office/drawing/2014/main" id="{42A14994-40A1-487A-8284-09FB6241CD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4" y="3224097"/>
            <a:ext cx="1950720" cy="1097280"/>
          </a:xfrm>
          <a:prstGeom prst="rect">
            <a:avLst/>
          </a:prstGeom>
        </p:spPr>
      </p:pic>
      <p:pic>
        <p:nvPicPr>
          <p:cNvPr id="35" name="Picture 3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71252D55-94EF-4564-A076-3EC1F92A3B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8" y="3280932"/>
            <a:ext cx="1950720" cy="1097280"/>
          </a:xfrm>
          <a:prstGeom prst="rect">
            <a:avLst/>
          </a:prstGeom>
        </p:spPr>
      </p:pic>
      <p:pic>
        <p:nvPicPr>
          <p:cNvPr id="37" name="Picture 36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0286C049-6D5B-4A78-A67F-1B91542F7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47" y="3278629"/>
            <a:ext cx="19507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eiling, indoor, wall, floor&#10;&#10;Description automatically generated">
            <a:extLst>
              <a:ext uri="{FF2B5EF4-FFF2-40B4-BE49-F238E27FC236}">
                <a16:creationId xmlns:a16="http://schemas.microsoft.com/office/drawing/2014/main" id="{3D12EFD8-C65C-4EF1-987A-7F9CE8802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uple of men smiling&#10;&#10;Description automatically generated with low confidence">
            <a:extLst>
              <a:ext uri="{FF2B5EF4-FFF2-40B4-BE49-F238E27FC236}">
                <a16:creationId xmlns:a16="http://schemas.microsoft.com/office/drawing/2014/main" id="{4FFD5487-FB5A-4F57-903D-EC1E34A7D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indoor, wall, people&#10;&#10;Description automatically generated">
            <a:extLst>
              <a:ext uri="{FF2B5EF4-FFF2-40B4-BE49-F238E27FC236}">
                <a16:creationId xmlns:a16="http://schemas.microsoft.com/office/drawing/2014/main" id="{7F732AF5-5FC1-4C16-B1B5-3D28232E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464B551-F730-4EA7-B7B5-BBC5E56F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9E3C993D-2926-412B-BCA9-D5D95984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in a room&#10;&#10;Description automatically generated with medium confidence">
            <a:extLst>
              <a:ext uri="{FF2B5EF4-FFF2-40B4-BE49-F238E27FC236}">
                <a16:creationId xmlns:a16="http://schemas.microsoft.com/office/drawing/2014/main" id="{1DF66344-6490-49C9-B310-CC6A003D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8D7-80C0-41A4-9E78-0D880DF0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17D4-1C0A-4039-8A1E-7B8142630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DE158DA8-627E-4DD9-9E40-226FEB31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2021-10-22T19:35:52Z</dcterms:created>
  <dcterms:modified xsi:type="dcterms:W3CDTF">2021-10-22T19:42:52Z</dcterms:modified>
</cp:coreProperties>
</file>