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E059-C9F4-4870-9636-F08352128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4EBCB-CF58-4391-A1E3-CB648628C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E3121-4CEB-4FC0-A3D6-C144DCA8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BAF28-BA6E-42E1-A170-80F70535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9679-8169-494C-A378-B950F85F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58BB-E230-4423-8FC4-6099D10B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ACF9E-B4A4-42BC-B556-94B49079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C18E0-F35A-46C1-9B44-B3BC99D1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5048-2312-4E6B-95B3-07B7E4C9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D951-DC47-475E-ADFB-9274EC36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B4939-9D06-49CD-B390-2FC5D0C52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349D2-025A-4D82-A62C-82EEBF60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DC9D-90AB-4ACC-8C06-8FFA4AC9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23480-4704-4F5C-9943-8CF53D1D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655B-A935-47EF-9D79-644C74D4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B940-37E6-449A-8DA9-996C78B8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3768-294E-4802-B1BC-8EDDA276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E6AEC-42B5-4FE8-AE83-D6A42998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17E65-950E-42F7-8EDC-4659D0C1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2AD1A-C5DF-4C45-B65B-3E9B598A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5F97-7A3C-4E92-AC68-BE5FB1A4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2BF2-0444-4A4B-B889-2927E02F3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2DE1-9C35-44F2-A6F2-23E188FD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58565-94FC-43B0-B76B-84654F23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EF09-39AD-45A1-90AA-140DC307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1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71D7-5218-43C8-8EE2-D6F4DD49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2DAF-AB65-4B5A-8A3E-EDED69CCE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9949A-556B-41A1-9C1E-4C8F37670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F83D-17FA-46E2-A056-52FFC57B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41253-C66E-4525-88DF-070667E9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0DFE5-7D2C-469A-9844-9A6B7193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2B78-37C0-4CB2-B1CE-51D816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4A86C-6804-40E7-9E6D-E31255049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15C8-A86C-4A5E-994F-9755490C6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143C2-8115-4724-AB59-A23429CF0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CF37E-EAAA-480D-A8AA-58755FFB0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EA2397-7AA3-4635-B683-EAD5B25C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92110-8259-4D34-86BA-F07A50AF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704E8-46CC-4BB9-80DC-8F743822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F6FD-ABD6-4BDD-931B-FC62E551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589F9-E3DA-48F4-872F-6FAFC5B8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C1536-E658-4D64-B66A-0D4795E8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29B46-4507-401A-967B-5807C262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CD8EC-515D-4E0D-82E1-5BDD1388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3DED5-6AD1-4CDC-B68A-4B206E91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A8901-7BA0-4A64-B55C-6CF0E7E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620F-6CFF-4F1E-A74E-F15131FA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6CC46-BDAB-46D2-9ADD-AB777AC4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FF7B7-CFCB-4A5F-A9A1-DE38D9DE1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EB85D-00D4-49D4-ADFA-37AA3E91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13AEE-215E-40D1-B6DA-E4FD2B6C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DD513-A5D9-45AB-9E46-391CF498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5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CC3D-B648-4D4C-98C5-B8502615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7C844-22EE-47DC-8D8E-0511E9173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CC751-1D58-490B-8D22-58948890B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2B308-DEA1-4014-9FDE-CC274CE1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2B2E9-BC30-459C-8EFE-D95FB4C7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C09BF-DFA6-49C9-907F-B9828C61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C002E-C197-4D80-8BCE-BAA8E71D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4D59-E11B-492B-AA8E-3ABFBE30B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04F6-F4B3-4394-9618-B42661B0E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CF28-19F8-4BF1-8B5E-FD5DD57C127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662B1-8BEE-4A5A-A60F-4C890C7BC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699C-D08C-43AA-842C-9BE6638B9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6E8B-50E0-4799-A97A-1D6AAA21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80E7-B209-4D97-B0ED-976FA5705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850B3-3C68-4DEA-81BA-F1FC67F41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626DEDE-4F91-45B2-9540-74083E568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3AE5-55D6-4EC2-BCA1-B7AFB4D4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77C9D3B-7FBF-44BE-8E83-B56504BA6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441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2171-0EA6-4B39-9317-02DA594D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2A09FC7-F22B-4363-AA77-199D8A492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992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2021-09-22T18:13:11Z</dcterms:created>
  <dcterms:modified xsi:type="dcterms:W3CDTF">2021-09-22T18:14:01Z</dcterms:modified>
</cp:coreProperties>
</file>