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E501-FAD4-4EF7-A614-A5F595A6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CFFDF-74B8-49AD-A706-936B3360F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09AE7-2191-47A4-8B30-3B85ED81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5436-B683-46D5-8DAE-8F7D19DA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379FA-5CBB-4290-93BA-5291C440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3648-A25E-41C1-A9C2-9E42A0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26970-C728-4101-874B-E3E8BA938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1851A-32DB-4F20-BEE7-32946EB0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89996-8D4C-4C2A-A822-7404E64E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31F60-0E3B-4660-AE47-6AE60702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14BD2-7A68-4496-95B4-C592C6B63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5BEB7-0226-4080-A7C6-1666ACE98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33A92-F45E-4F96-931B-B3F69C58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B626-8D39-4C40-9ED9-40D130ED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EBDC9-2D75-4552-8756-A41E58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D969-8C60-4AE6-8128-7740F137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89EF-7966-4615-B5D5-F4E279D8E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F0A0B-621E-49C4-AF57-8414B231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50FD1-36C7-46EE-B1CF-4A799572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373A-97B1-4E2A-9BE7-15F8290E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2B02-5A29-4AB6-BAAD-E60CDA40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C023-074F-4EDD-BBFA-93D579B96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14B9C-ED35-4519-8EBE-B708D08E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9B388-C6AD-4F80-98DC-045D7704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5E558-1F57-4D17-BEF8-32891908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5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4889-DAB1-4BD3-969F-3E24DB18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6CBB8-795B-4A18-9E59-82A571BBD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45D25-B840-4601-901C-7E78A2ACF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A4AEB-973A-4CF9-BE2C-412C59EA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2FC56-FA61-4978-9D17-15FC172B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4B05-04DC-445E-8B2B-FF023972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A669-9B3F-4E67-882C-D8B650E2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7BAE8-D772-4F90-BEDD-8B0B7C09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566C5-AB34-4854-9A7F-F1D86D5C3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2FEEB-B03B-4D17-824E-A6D141D05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542F3-E2D8-4A6F-8E87-A57F8D487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6C5D3-C1DB-42D7-B216-19234E8C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A4912-0C37-4B43-8D1F-950301E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035ED-3BB9-4068-B6F1-5B9AF73F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3ED-26AF-4450-9CA0-8A3EB550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A46E-F200-4234-BDF8-C6F24A98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1EB5D-8742-4645-AC90-50EA8562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3F1E2-1D93-4149-8FFC-C41F80D6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34396-5ECF-44C9-9B5A-DC5EB741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C1C87-464F-46AC-BE2C-1BB186C0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BF22-CE61-4AE1-B2D5-EC7838AC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340A-3835-49A6-BFA9-F4A52C4F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527E-B7D9-42F1-9C0B-B395FE54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1390-8E04-44EC-A73D-AB8657F96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2414D-1954-4AF9-8B25-0BC059DD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0A6A9-8DA3-4222-A7DA-D3C9FD9D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AD057-3C0A-487E-9242-60CE0972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81E6-4046-4990-B58B-19FB9A45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2CC5F-1387-4D29-B55D-FFC77765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E9487-A18C-4B54-8FD9-47A232E67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5A447-6BBB-4FD9-A41E-EA127AD2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851D3-D752-4E9C-9364-BA79E084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FB17E-2A99-44CD-95AA-864B1987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37632-ABD5-4925-9A0C-86DF4832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86CB-855F-4A8B-93FD-6C85ECECD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269FE-D5D3-4E94-B7DC-C58461743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C562-9D51-44ED-893C-F54A395505F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731E-D76C-477F-8760-159B63E0B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88F2-7718-428D-B91E-577C06A18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696A-335C-4314-BA68-E1403153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EC8-95E6-4A18-8CCB-45DF71647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47502-DA73-443D-B66F-DB261A58E1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B39EA322-6954-467C-8643-BEB9E2B3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E4FBC5D-0AFF-44E9-A814-6744FCEBF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3E44-229E-46D9-AF94-02974434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02A9A061-48A1-4D09-85F5-AFB0C51D8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79" y="0"/>
            <a:ext cx="3857624" cy="6858000"/>
          </a:xfr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25756DB-8116-49AF-9316-552AB332E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2021-09-22T18:12:17Z</dcterms:created>
  <dcterms:modified xsi:type="dcterms:W3CDTF">2021-09-22T18:13:04Z</dcterms:modified>
</cp:coreProperties>
</file>