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E20CB-64E8-4579-9303-EC5545BF9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361850-5F57-4BF6-A7F2-C97BD9A52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B16A3-E7B2-4592-BD0D-BB74654F1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A1F44-5438-4402-BDE7-B6C1C223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5AD5-F348-4237-A49B-37DA220B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75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8663F-ECE5-493A-9D76-8BB37268C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DE3AAD-563A-4220-98EE-5F625C2A6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83620-497F-4399-8FED-508ACE0A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2191C-3E6F-45E9-9687-C5FC2656C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160CB-C846-4C2E-9385-33552EBCC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4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A4C48-7FB6-46CD-AC8E-5A2867AF68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9B6C6-6DB6-4FFD-A4DC-EB6818643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DC9B6-4ED5-4D3B-BE7B-3A8E29577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956C3-9D1B-4406-BFD6-3B0C0B18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C6EEF-916A-4BFE-8CD2-468652BE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2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250BA-1F19-46A0-B1A6-62CE295D8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787CA-B8EA-46D5-B813-CAFD4544F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9D71C-EF4E-4F0B-8FA3-4F85E062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3A53A-7ACC-43BB-A0EF-5CA713B3C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E5ED7-7EA4-4F23-A913-265F68D32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0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D4297-9DEA-4973-B99E-2DCCD7327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8E94E-54EC-45DD-B061-B143C6E6C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35B79-3DE5-449A-8329-77F0050A9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36279-7F2C-4245-98B1-D91005018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C1817-5832-475F-AF77-6266CC7F4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3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80118-90B0-489A-A85C-85C7856C7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11D4F-75BE-4128-A1B9-26E4E8223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CDA92-C5B9-4572-8B3F-97822E5AD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F7C29-F00E-49CC-ABEF-8F8F9FF5F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DEC19-BB94-4493-A4E8-7F721DA8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7E833-6BD7-44AE-A4F4-754A37E9A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72480-FC6C-42B1-A309-5256251D6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6494F-EEE7-4F6A-9F96-70DBFC243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4A347-F288-40A2-9E67-9B9B9801C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0DB722-8EE4-4A79-AF38-64BA91DA8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782C89-AF64-42FA-B28E-44B206FA9C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B89532-C773-4A50-A9CA-14464AB3C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ABCA3B-1A11-4D70-A31E-387B2DB0E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FFCAF3-A5C3-4C98-B5B8-C58D055C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6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F26C0-67A3-4E47-9330-31466F8FF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82DD41-0CCF-4243-A00F-E3DF911F8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5D88D-781F-4F80-8C53-0D4146910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67019-4BB4-49F3-86F6-89C6BE9D9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5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2B8AF7-44ED-4DDD-9732-F45AE9C69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F098C-63BE-4F23-AEFD-1FEEC352B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E6AA7-880D-4B73-91E9-CD730C5E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5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B5489-EA33-4850-A4C7-00C13930A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970E6-015D-4285-8FA3-8F4974F0B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31EF36-4251-47CA-A009-92DDCEE7C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3CBB4-13A2-437D-AEC3-3BCC5C69D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AF922-01CC-4DFB-B87E-3F8C2AF7B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3CB94-A943-4BEF-97C8-26F7B24B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5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1E991-8F1A-4B56-9935-65489F372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DCDE28-302B-42B0-92F9-1BB592D5D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AFB791-893F-4D62-B962-E60487A74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AFDB1-690D-4E08-A6C9-E7BAA0C2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494DC-5C6C-484C-AB5C-E2A123CC2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497F2-F19F-4939-BBA7-C26A7641C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3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4CDA92-799F-4F84-B734-1D9B27CD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8D88E-39AA-44CD-87CA-8C7E704B7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7C065-2DB0-48C5-955E-9405D6958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E264C-78CB-4B11-8ADF-BED7AD6CB97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9A281-E57B-4FE1-A67D-C5F5865EA9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961DB-B3E0-47F7-9E22-579FED155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52F82-3B5F-4430-8C2E-D0A4C3C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6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801D8-79C1-44A3-AADE-BB3B2FB1FB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13EBC6-843E-4736-8331-03A181262F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51BAD05-39FA-46BB-8C5E-63BFC6D82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57625" cy="68580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BCE2F9AB-CA15-47BD-8801-30B1044C01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5" y="0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53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2021-09-22T18:10:55Z</dcterms:created>
  <dcterms:modified xsi:type="dcterms:W3CDTF">2021-09-22T18:11:29Z</dcterms:modified>
</cp:coreProperties>
</file>