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D7C98-452C-400E-A083-33B9FB7654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89E027-3691-4807-9042-DBFD281F9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BF94F7-BF7A-40C2-BA4D-7401574E3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EB387-5452-4CAA-88EF-3B0A9C4FB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4D041-4AB8-49F8-B020-74A3D1D7B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164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12710-DB55-4F2B-A74E-FD736F61BB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5229FD-5AC3-4D56-8E8A-CE990842C5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7A7905-C79A-44C5-9283-CD9F71E8C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B260B-222D-439F-8653-9C53AEFB5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4C9937-B170-41CE-BECC-AB067E641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6765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309DF7-0752-4EED-A8C1-20403016F52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A88FCE-9E58-48D5-A98C-C038ED650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5C77E-1DB4-4A84-9EFB-A5AB1AD12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D883BD-5A57-419D-8EA6-D606F6546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3FB44C-26AC-4E13-B2C3-E833EAA7F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54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8BC20-AAD6-46DF-BEC1-B35648606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1914A-3305-4ACF-AAEC-E23E757031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CDD-089E-4BCC-A0C6-D00930CFA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50890-0F55-4E4D-8DDC-7FAF8B71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F3944-E71C-4778-9BCD-2C657A8EF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363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850B-B9B0-4859-AB57-F6A30F54C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604C65-5044-4972-870E-24AA8C86F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17A94-D1BE-4C38-A841-E86D15AF0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2DC21-12A8-4B50-9027-47F0452F4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C0C088-A91A-4CCE-8040-025D1EEF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675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D7B83-259A-4D8D-87DB-5F37018E33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AC9EC0-A032-4329-911D-9E0D6FE3FA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F50A01-789E-46C8-869A-BD14EA8736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F1BC2F-1620-4CB5-B960-D1B5E3C04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8F7E9-181B-443D-AAFA-9DCAC68C2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6D3D6C-A6F4-4A72-B3C2-5D5FE2C59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1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5A5AB-F5CF-498D-AD75-08F2C0058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44D958-1261-4A86-8CAC-A1D65FB51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4C4782-0808-44F4-9305-AF460EFCB2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859D53-B172-4CD5-9E6C-D11082A6BF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D3A1A2E-0F21-48B0-9E1D-477C551A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7E9AED-C765-40EB-A3CB-43A52C6B2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B3A72F-A47C-4F17-922F-E9B60A3FA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17FBB-6F9E-422A-AD85-C94CBA372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767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35004-29D0-47AB-BD56-FFB268D70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785BD9-A127-4FA0-AA9F-FFC41DC11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0C84ED-3808-4AC4-AA64-C0192C60D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5F3230-3412-4AE4-AA90-67371695C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6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5384DE-9AE5-4C0B-848C-034BF1DFF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72069B-D825-4AD7-B95F-C02581785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DEE7EE-2541-44FE-AF4D-5EAEB755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208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BE011-7DD3-4E9D-9C26-7370A39B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286D6-A19D-44F2-972A-173331AD2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72A7D9-1ACA-4EE7-84CF-14626289C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AB30BA-2A82-4E7A-A0EC-A30460E3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E5B13D-481F-413A-9B64-715376B30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0A595-594C-4537-9906-31BAE12CC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13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89169-F6AB-4B40-8BD0-9A733E25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1D344F-4D14-42EE-A9FC-43ADCAE36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A406E-6B9D-484D-B7C3-0C332C96B6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D3E9E-278E-4588-A300-B554F7D7C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4A2BF9-11F6-4372-82D9-3AAA38D77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12102C-2AC2-4884-86C6-43FBC7EDF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78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ED345B-1337-4A82-9486-D4465473B4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B49F44-121A-43D3-8EA0-6B3A7CCA2C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52F4F9-B89E-406A-AF80-AFC5BB0306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F78A8-0546-45B7-83A8-1A2F39A128E8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09529D-D273-4C54-A173-78A2A35D30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272267-2F1D-4777-B5BA-C4FC6FC69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77E0F7-3779-42EF-8B48-BB9BC20F3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102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80D9A-CEB8-48E4-B6EF-6572951BCF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6A4F66-7C61-4EC5-8629-5869330703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B1C685F9-3009-4ED0-B861-2D9761512D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536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2021-09-22T18:17:26Z</dcterms:created>
  <dcterms:modified xsi:type="dcterms:W3CDTF">2021-09-22T18:17:50Z</dcterms:modified>
</cp:coreProperties>
</file>