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68" d="100"/>
          <a:sy n="68" d="100"/>
        </p:scale>
        <p:origin x="1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A3623-8677-4EE8-B63C-B9FA8BE6A0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8AA349-02A2-47E6-9777-FBE47D015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317346-4AC0-46DC-8FB1-A751F4A97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38E84-AD46-4A37-AAA7-589591D78038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998123-8BB5-48DE-B5EF-371DC3795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41558B-183A-4C80-9CAB-969491C73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89F2B-2E5C-4300-9A0A-9BFD41FF6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34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E804E-EC7B-4575-A0F0-4D6F0A162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7CC82E-C3B1-4D85-BEAE-2D02CCCD54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1724A8-D30A-476F-9F8B-83BF16C86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38E84-AD46-4A37-AAA7-589591D78038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1BCCE-BE14-42AD-B07F-52BF4E1F9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7808F-A38F-4D23-922E-7381B9F49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89F2B-2E5C-4300-9A0A-9BFD41FF6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240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DCAB24-4CB8-49A7-944F-5700AD98AC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10D680-81B3-4672-BD27-51A3FA4E61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1C26DC-BA7E-443C-B64F-D74E27885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38E84-AD46-4A37-AAA7-589591D78038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FFDA42-3600-4117-863F-2A6444CC0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FD8212-CDC7-43CA-9CB2-DF162BB50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89F2B-2E5C-4300-9A0A-9BFD41FF6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734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91CA1-3ADF-4EDE-9A65-A8EE2AB1D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9D4F7-5376-4AA4-9B91-D2985AB66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AAD457-CA07-43F8-B529-BE5FF9000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38E84-AD46-4A37-AAA7-589591D78038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BE72BD-EB7F-4867-92FC-3F6B319F8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1D94BA-4D67-4588-AF8E-81F67F42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89F2B-2E5C-4300-9A0A-9BFD41FF6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685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F7E06-7BBA-4BE6-994E-FE03313C1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B6B108-D340-434C-9224-A88B299FD0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8AD85-2253-47A7-9D51-45998C9D3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38E84-AD46-4A37-AAA7-589591D78038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E2ED4-DC8C-45C9-9A49-64685625E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5741D-6DAE-49DB-B904-81AE3FB54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89F2B-2E5C-4300-9A0A-9BFD41FF6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255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58C94-D6C8-4C8F-B3B5-AFB4AD777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BD5F01-E85E-45DE-816E-45124C9DD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7C9A9F-F0EB-4639-95B5-7703261894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2107DE-47EF-46D8-A04F-4ADEA629C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38E84-AD46-4A37-AAA7-589591D78038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9870CE-8319-4089-A475-8D0981DDA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C3C998-C65D-411E-B98D-94F030F1C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89F2B-2E5C-4300-9A0A-9BFD41FF6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0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DEDFE-0860-482E-8297-60A24DD5E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CC6842-34E1-461D-A8E0-C64479F576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A04E58-FB1A-4575-8372-2CE85BF12A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3D35FF-FB9C-4F2D-8892-07E02661D0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A5022C-86B6-401A-9336-D5D1E83FF3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1E484B-9EE5-4C86-A082-36F0DD52A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38E84-AD46-4A37-AAA7-589591D78038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B3A928-443C-4D1D-A6DD-7C24C6DF3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6B5E20-F9A0-456E-B675-42BE58CE1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89F2B-2E5C-4300-9A0A-9BFD41FF6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778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A4262-AC5D-4C97-86D3-B59007E20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2B56BA-EDF4-4B31-A390-C80D3C61F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38E84-AD46-4A37-AAA7-589591D78038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EA4DF9-0034-4330-95C5-160BF5BBD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1D36A3-D06E-4F70-9258-79D4179E5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89F2B-2E5C-4300-9A0A-9BFD41FF6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692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452F29-B253-4272-9BC7-E937AA9DE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38E84-AD46-4A37-AAA7-589591D78038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435EC0-73CC-4C9A-85C0-636DD297B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0D55D2-C13E-4A35-995A-F4E69E602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89F2B-2E5C-4300-9A0A-9BFD41FF6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837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F7534-3B11-4BE1-AF4C-EAB3914D7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45997B-C21B-4EC9-993A-B84C0BEEC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4254A3-35A6-4870-858D-1952FECD76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558A8A-EF62-4DAB-A36C-85D7D799C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38E84-AD46-4A37-AAA7-589591D78038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B80F02-15CB-4DFE-BBD5-BD4908431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6F5CFF-26CC-44AA-8789-065F4B86C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89F2B-2E5C-4300-9A0A-9BFD41FF6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479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44B79-4854-4CE0-B6B7-51E568FCD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0DE9C9-71C2-4096-BE92-6D93769996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4ACF9A-57E2-4922-AA0A-066FE2C554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533CD7-6BDA-497B-98DF-11D8FECC8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38E84-AD46-4A37-AAA7-589591D78038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9C9F0-5AC9-4A83-BB07-780E5B504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DE75BE-697C-4F28-9E62-197A9579E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89F2B-2E5C-4300-9A0A-9BFD41FF6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024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EB4BFE-CC7E-4EB1-ACBF-292EF3215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24B5E-FC04-4BE4-85E4-798348D7DB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A1E9E9-FE97-41A2-BB96-D2B02C5C6A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38E84-AD46-4A37-AAA7-589591D78038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D584A-761B-42CB-92A8-551BF4ACA1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31D15-EB8E-439F-B079-87DB9F265F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89F2B-2E5C-4300-9A0A-9BFD41FF6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981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AC654-EF57-4ED6-8616-51F290CEC8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0DBAB3-8FCD-4DBE-86A2-99FC4EEDEA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whiteboard with writing on it&#10;&#10;Description automatically generated with medium confidence">
            <a:extLst>
              <a:ext uri="{FF2B5EF4-FFF2-40B4-BE49-F238E27FC236}">
                <a16:creationId xmlns:a16="http://schemas.microsoft.com/office/drawing/2014/main" id="{97E42F26-F8B5-4780-A5E3-BBAFFC880F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964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Nase, Kyle</dc:creator>
  <cp:lastModifiedBy>Nase, Kyle</cp:lastModifiedBy>
  <cp:revision>1</cp:revision>
  <dcterms:created xsi:type="dcterms:W3CDTF">2021-09-22T18:15:20Z</dcterms:created>
  <dcterms:modified xsi:type="dcterms:W3CDTF">2021-09-22T18:15:38Z</dcterms:modified>
</cp:coreProperties>
</file>