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807-2C2A-4A64-AA6B-0E0ABC799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6EFA8-6292-4827-AED2-35F408486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5B59-E486-47A6-98CE-B8A77F04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6C0CA-C250-4639-9BA3-C1B96DD7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96D50-B9E0-4132-A977-77928887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5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5658-A973-4752-91B4-F6D44FB7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A82C4-25CB-4EC2-98AA-56F281118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C4D93-F6FA-4C25-A780-D9B57486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A9245-0F35-440F-99B4-FA2AD1DF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4542C-A76B-46D1-A8BE-39827750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5D3EB-2E76-46C2-BAF4-28C4DC35E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E11A2-4AE3-4CF7-9FAF-CFE403A7E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F7079-75EE-4730-9BD1-9B04BCEF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EB0C4-71C7-45AE-AD7A-49E6ECE2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D43C6-A7FD-48B4-A215-60DF07F1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37DE-E66C-4280-853A-B39435EF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F1B95-FE53-4884-A4DE-27EAA2DE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2E01-9E8F-4DA5-B6F7-B30D0BA4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F7350-9CA0-4BC4-B89C-214A5E0C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1592F-64F0-4DF2-A77F-761D39E9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0C93-959E-45D8-A3E0-755DDB91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0687-0AF8-423E-ADC0-FEDFDB0AD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5E8C-2C91-4E4C-B0CE-C4E6536A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58496-60A9-4329-AECC-D2FC9F93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0E4A-3EFB-4D45-89D7-30EBDC2E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6E52-B827-482D-82A8-09306167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480E-1BED-46DE-95D8-E7FA9ABA5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0ED76-BE18-409C-B4F0-D6D6541F6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5EDF-9094-4E68-A4AD-A81288D6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734F3-06BB-4A9C-97D8-F8A793D6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94475-D675-4853-AD1C-0D998BE4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F4E0-2A1D-4D2D-B9C1-00522333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3EC46-816B-4457-A562-C98165CAF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2D08E-C1BF-4D9D-B752-0737EA966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6DD9F-4CCE-4519-B029-DD6050AA5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4DEA9-F5F7-40B2-9B92-2232B7F6F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A5BFD-E715-4573-85CA-8602F279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3BBAC-EC73-434C-8B5B-7D4D6F3A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78C75-5453-426B-AFFA-3421C7C1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9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4CB2-1910-42FB-BA36-83326443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A503C-C02D-4DCA-95ED-76A65463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EFF75-96F9-40AC-A961-FE39B5F3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4E489-6B82-4587-B32C-68C36EDE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9351A-6ADF-4F39-AE59-C8D44CEB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05C6B-9033-4A08-88E0-869651FC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9E739-223B-44B2-B648-3B6B98C3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A4FF-339D-41DA-817A-53D525D2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0D9D8-B929-4EE0-998A-227FABB0A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D316F-9B88-4243-B60D-AA6503E2A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0FA47-2F7A-4E42-8272-1AC5F504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AE9AB-D36B-47BF-9827-A832CF7D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39C6D-F20F-499C-BD66-BBE003C9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1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DE52-EC80-4895-BB97-8C34F63D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E2998-D977-4C3D-AA2D-33B0EC14E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7DDBB-7261-4E6B-9E75-F5A935AF0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300E8-7A20-4CD3-8B93-C6F4E297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B8334-2CBF-42EC-BB0E-21B01024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6D865-4D32-46D5-B20C-CB5134B6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2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B8E9A-F8AC-48D5-A644-9515F4C2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DD0DD-4A3B-48F6-B9BD-7ABEBFB4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32256-1165-4670-A2BB-B4448EDCC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9F7C-2606-4356-8720-EC9DBFEBE71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856F-0B3F-4399-897D-61FA54859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ED090-F74B-4DE7-A1EB-DD9219352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788F1-859A-427D-A21C-4C3ED9AC4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CDD8-4FFB-4566-86DF-FC1970AE5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D9A18-52DD-4362-8819-AB1D111B5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65F9AE6-FEB0-432F-893B-A446D6AFA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9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9307-A56F-486E-B5FB-CAF5FD11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85018FFD-EA1F-4662-98B0-82252C74A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986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4EA5-A042-4D67-8194-8397ADC3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FFCF62B-B2C2-4604-AF10-1854252F7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4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0755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2021-09-22T18:15:46Z</dcterms:created>
  <dcterms:modified xsi:type="dcterms:W3CDTF">2021-09-22T18:16:19Z</dcterms:modified>
</cp:coreProperties>
</file>