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9742-EFD0-481D-A605-207173573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42270-6908-482C-AECB-BD98A3D60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7E9E2-AA85-41EF-8387-9593522A3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7BC72-5CA2-460D-AA12-483C73D2C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E5BC-3B67-4436-A094-F1960695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9F01-B07C-4E6E-98E1-D6773D59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B2C4CE-02FC-47D1-A65A-1C52D3741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37407-B8CB-445C-B011-5A21F4E53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18971-CE6D-4F28-BD4E-84D790B6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59CA8-0456-42CD-8D20-503F3B68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6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3B1C1B-D636-4DEA-8351-DBE96369C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53C1FE-1E13-4162-B204-2F9130B75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9A7A8-5146-4647-A7A4-D953756E4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5B264-43CE-407B-861A-96942431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67B1A-7C6B-4590-A8B4-96DC15D3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9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22B95-9238-4432-9CCB-45F212C5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6722F-30C6-4B5F-9CF1-9E82B4141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A12DF-61EA-422B-B611-D254B22F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9C81A-CAF6-4C0B-887D-5FC85048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544A-7705-4E65-87B0-C6E0DAB8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3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1B0C-09A5-4FA5-804E-560A0CE7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F53B1-51E8-4F26-97F2-921AA165C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32F29-B30D-4716-BA0F-5B041763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F747A-4B90-4503-8FB8-C3C139F9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6EE05-3AAF-49E3-8BD6-813DF19E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6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858B3-5ED9-4E63-AC9F-783F3761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D611A-0BD0-433A-B3AB-29FB0780F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4C529-2D5B-4A67-B092-707D281D7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06507-4B64-4B23-A0AE-C77EA56F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8FE8E-C103-482B-8C00-7761F050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ABB6E-96F9-4A27-AD06-6B2E7978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3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2DDA-7000-4B03-91BC-8690C2EB0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174CB-298A-4B35-8134-409735EE3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B5158-3445-4C87-B5B7-4F026D988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BC644-0E3D-4C6F-AD05-4ED6ED36D5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D0EC4B-31BE-4B16-8116-88A4DFD00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910DE-F06C-42EE-8BE6-150431A5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BC6D6-D012-4EAF-AC5B-046AF558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278A58-B30B-4AF8-8FF7-FD162132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9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E7472-7C4C-444D-B42A-ED98E40E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822F9-A695-4A11-A276-27D42F82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EB4D4-B575-4838-84BA-C41DF38E5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220A25-E067-463D-9335-6D388BFC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9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2E4F7-D213-4739-92EB-525E8C82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AC5918-0AA8-46E9-9322-FC20890B2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C33EC-D0F5-4428-B791-EF1EB3E72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2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F1DC5-CB12-45EC-8827-3EBB69FD0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9991E-54BC-4457-97EF-DFF2E78A9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1582F-77B9-416D-846E-1B3A0747E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586B9-3951-4A96-BCAA-88E91388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F8073-AF43-47F3-B0D9-3B923E316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6178B-3B8B-4C9A-8223-9CB15C8C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A182-DF9E-4298-85AB-4B8DDD30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07138-4B93-40FF-87BD-7FDC30BEF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13ECC-B5DD-4689-84EF-1AF6F32E1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B7884-F521-4D9B-984F-2E2A2025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BFE98-9FEA-45AF-8D80-14A08DFC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33D6A-0AEC-4306-8AB5-E0EF45C88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8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6C92-37CA-472F-BB7B-34A8EAB26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763F0-9D4B-494D-9A84-0BC266FCC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8C380-610E-49B0-86A0-4A0742F7A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18B5-573A-4C09-AF58-A0B3AD18A0C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D3E3E-A4B6-4726-90F4-C6234AD5A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55E6F-A902-4D7E-8B89-D16F20304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99697-5EE5-4FEB-9FDA-96FC4606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1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2FBBC-53E1-4C3A-9301-F7C64E0DB9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7DED8B-B0EE-4BB8-A070-FF5C796356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A7DD7C8F-72F2-4AA9-8554-B2811A528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65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2021-09-22T18:11:39Z</dcterms:created>
  <dcterms:modified xsi:type="dcterms:W3CDTF">2021-09-22T18:12:00Z</dcterms:modified>
</cp:coreProperties>
</file>