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9F6A-2711-4339-A368-C62DC556E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202BF-83B7-4B87-A656-5543050D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80996-CD26-4531-BE37-E32D3537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9FAB-7A38-4E45-876D-6D48414D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AF379-74D8-430D-AFDC-4152423B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5CBA-D9E2-4FC4-B0EE-BF9E3BF7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1A821-9D71-4D35-934A-0FAB9E709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F9AE-6687-4425-B123-50AEA39E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EE87-C558-412A-9884-B7421A21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5B63A-531C-46AA-B355-367F9A17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D8F41-2C61-4010-86FB-CDF10E3F1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20826-452C-4222-80C6-F2A3D3521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05C0-95AB-48D1-95AC-5122F2C7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15DE-7997-41DB-8F1F-A6C84BB7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B2653-1608-4B8C-9CAE-0B5B7677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2449-4615-4F77-AFBC-61197DE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5CD6-F32E-48D6-AA88-B158C1111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5E4D7-E4D3-4BC4-8F6A-63382901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5A762-5149-412E-9155-97FF2C68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ED2C-0168-4423-8AAC-D3807B4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318B-5A7B-458F-953C-2EDE43BE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6119E-2083-4E31-B00F-EA7F3935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9F241-F1A6-457D-8CE5-51F13EDB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1DD3-3BB8-47A1-A6F0-E507C0A5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67BD-5800-4D56-800F-11980FD8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29AE-32BE-4403-9B2D-D155EB8A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41BC-C7F4-4403-B234-E8419559F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85323-8980-49F6-ACA6-EFEB7105A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5FC5-7326-4455-BDA2-DF4F3211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F8B83-BA87-4D0D-8897-104BB981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49E1-34DD-43B6-9B11-C51BAD5F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4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7838-1016-46A1-9542-62DE997D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47D5-C177-4D33-B6C9-5DF151C2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062E5-6192-415D-A355-12F4B1952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A41D1-B13C-4CCC-A0EC-58EF100B3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09490-768D-4D7E-8E13-3EE4E8CB0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B1365-7F00-46B6-8414-EE4CFD93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16DFF-38C7-4286-9B80-09909004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5D84A-2FDE-496C-9D6C-DD45D7EF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0307-DC13-4405-BD60-72A9C816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76378-AE36-457A-B1EA-94916BCA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F0D6E-B197-4648-BA89-90668697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7376F-2024-4B35-9DBF-2487557B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929FA-D834-449B-9033-67AC7450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798E3-B88B-4070-B2D1-05CB1A51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F7C3C-D6BF-4E3D-B5F5-2F304882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7606-96B8-4BFD-8A5D-E79EA8BE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0215-2037-4D0C-87C7-A47E872B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DCD4F-D724-490E-A6EA-DCEE05C05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701A8-63C5-4871-84D7-A113AC7A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3F825-F289-4F93-81FC-2B1B8187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F9671-D0FB-4F44-8C96-0F043391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B70C-4F1D-45C0-A2E0-827EECE2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FF314-4282-4AD5-8FA0-3BFF4C40F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FA209-1969-4E93-8C79-304880B62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D6DEA-0171-4BEC-89C7-BA9F2F73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37A0-A2D9-4221-BF64-F3526B1A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38A3B-AC7C-4D48-AC8E-03A41E67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EDD37-218F-44EF-9407-A39C4F05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8490D-6235-4C74-8A4E-D377A5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8DE3-EE8B-408F-B3A3-02DC7B2AA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A9F0-4FDC-4493-B524-EB8F0FA59E1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B9AE-9566-41E0-9976-8F87D15F1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BFB96-4E1B-43CF-AD5C-7C1AD96A9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3D2E-D61A-4369-9A3B-E3D518AC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BFE4-AF14-4952-A82D-C764461D2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DA7DE-3C46-4242-849C-EAB75A9F1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840AC5E-9057-4EFC-B0F9-D6C416276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036C46C-879B-484D-98E4-BFEAACF76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-2394"/>
            <a:ext cx="5145295" cy="68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5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85AD-30B9-42CC-8AD1-DA32C235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F7237E2-9E35-4796-91B1-C7F85D63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0899C2E-8468-47E5-BCBE-57AFBF80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6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9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AFBA-C5DB-4413-BCDA-AA956416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96B8380-2DE4-44C6-8EF3-2973008C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75353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2021-09-22T18:07:28Z</dcterms:created>
  <dcterms:modified xsi:type="dcterms:W3CDTF">2021-09-22T18:08:56Z</dcterms:modified>
</cp:coreProperties>
</file>