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7965-4CC1-4AE4-B81E-9BF7E4E2D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94680-DC5E-4228-93CC-0879F6292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628C5-1093-4A4A-9690-65A2070E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6F982-C825-4230-8F7E-EA6E18CE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74A6-B72A-4584-8F8E-8EB89DB1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4EF3-3F3C-474B-8DDA-0CABC8B9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AD44-7FF0-4222-A282-619FA4833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73542-8B91-47CD-8B7A-467681C7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9AC70-4E1C-4461-BD25-7F3DDE23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7C24-1EFD-404C-B2C5-F0C7559B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587AD-5951-4BF1-BB1A-A1E5AD3C5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BEF85-BFD1-4A81-B05A-A1C7F7A18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97385-6F19-458E-9066-43FD7F1F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3821-B1CE-42C0-9F1C-E820B2F9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EED4-F646-46D8-9D11-DC9058BA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88E7-0A96-41F6-9C75-F861F2F0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0E02-6EBE-4342-9F36-A3515520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0D939-77C9-4503-9DB8-0138A690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1487B-A73D-4F59-80A1-B8C4D980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A630-0098-4612-8A47-AE88380F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789D-9579-49A4-BE2D-5B13ADF3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604C-1EBE-4C7D-8054-0B651747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C9232-79B7-4101-8513-F70CCEA8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F8539-531D-4C52-80AF-28757CE2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5E9E-E038-4A54-B785-988C98D3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7B3F-858C-4A0A-BD77-68F21992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DB02-9FC1-493F-8D71-18B42D330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C2A9-477A-4942-9FFF-C0B7A3CC9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F5DEC-92B4-4603-888F-A6C03B51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FBC64-2C2D-4264-BBFB-EC30BACA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93070-A00B-463F-9BDD-44C1A0C0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6461-85EB-4FC9-86C6-699A1D8B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5ED2D-C02C-4728-8A7E-80BA554A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5069-28F8-4963-B747-0CAF6480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53494-648E-4048-85CC-0C9E73586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8A625-3159-4650-8E52-8DA13F883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04E11-F377-4CB5-95A1-A0CD1266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8F987-F503-4B25-8684-1D080FBD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FE16F-9431-47F2-B683-8B33A4B8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AB87-DD26-479B-9D4F-3022750D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96BB8-2315-442D-9385-CBEF08D3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3FB4A-1805-402B-885A-044DCBA4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C1C2E-8B4A-466A-9407-FCE5DCDB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3B5F8-95A9-4BFC-B8D1-F32E26D4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30202-770F-490F-9A19-AF3272D7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2F26-0FC6-4715-9DE3-0B260B02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1715-36A9-43BA-8D38-39014647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7441-C28F-4452-AF97-E7EBA698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7936D-4150-4AB4-9FB9-6BF8A0587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89DEA-6613-400D-A35A-597E8928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D7C92-5B18-47DA-B8EA-1BEE03E3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7CA47-61E0-4584-9D0A-2AB99009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1515-BE86-4F3D-B455-F7122A6C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33ACA-6A0F-428D-B66F-82CF2B22D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9307E-8D56-4B0E-95DB-F564DF7D5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892A0-E5A0-4C5A-96A6-02705861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0DAAD-6687-4C2D-9A9E-5C736408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4687C-B75C-457F-BF32-1D3E9AA7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9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AC60C-1512-4DD6-B0C2-ADC11648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06E02-8772-4544-998F-F919D805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5BAD4-8342-48AC-98A8-9FD4F3096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AEB07-D6B2-4DFE-A80C-277FF0F9C7B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3804C-F4FD-465A-9DB0-8867F2697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32F9-F93A-4A8F-8777-BDAA5870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7236-7F9F-4FDF-A380-EDCFDA4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137F-7508-4A15-A16D-EEE049A7D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16793-7E7C-4CE8-B2FE-F351EF7BD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5155359-BCB4-42B3-A9BE-A46B41CBF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C58C-BF50-4E4A-9E5D-85EFF2ED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11" y="50006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37FB9A3-F832-4DA1-93A2-73BA86E59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848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DC65-B80C-4E1D-AC12-2A625A7D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C816255-D9E7-42A6-9958-A1BCD1AB0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244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BEC4-54D8-4C8E-B3F1-1F650BDC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67CDD3F-8803-42EE-B521-0C1CFD7D2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031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226D-DC18-4A53-89E2-DE7A0740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BD320E0C-0DA2-4863-B1DD-916DBF642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2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2021-09-22T18:14:06Z</dcterms:created>
  <dcterms:modified xsi:type="dcterms:W3CDTF">2021-09-22T18:15:13Z</dcterms:modified>
</cp:coreProperties>
</file>