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876A-50B2-4946-8EE2-05B28E441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07313-3EA4-45C8-AD3B-D21AC53DF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A4902-2CED-43AD-8D03-4BFE6F6F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E0C34-C24A-4500-AE13-43638508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8D875-D374-45D2-8E9E-8CC53F69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4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7F39-45EF-4DCF-817C-FCAEF39D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53705-6322-48F0-A831-E08220C50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DD406-6927-4A00-8449-F8C7AD36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7BC77-1203-413E-BD6A-A5190D2F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448E1-2023-447A-B201-84F30179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A5ABC-BD64-44AF-88A2-E48117470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96297-1190-4AA2-BCCD-69E47971D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BF08-0880-4411-991A-5C56260E2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B8D59-65A4-4BB6-92F4-A9F7D458A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70573-B257-4D53-85CD-0897DC9B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3314-2BEF-4C88-9DF5-914DC7208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539B5-79C7-4C8A-B9F3-965D2FCC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64A6E-9001-4246-98DA-A6284556D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41921-D898-49A5-B909-2D899C3B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5EC4B-669C-431C-BBDF-540A250C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AF184-8DB5-42F0-ABB1-D40EFA798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9EAD3-8DBD-4C4C-9D05-708138321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B125E-C86B-4CE1-BA44-12340EA6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36182-7F74-41C2-9CC8-3EE0DEC7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9F7D7-819D-4CF4-A518-35918895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7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D82A1-AB48-4711-93DB-507E2B8B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7E106-2684-4B78-A193-55A590854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F14BC-E786-47B3-BD48-F72245D63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BC87F-B552-4596-A25C-16EB2F00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F362-DEFC-4A79-AEDB-BC864638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40AF8-4B2A-4529-8069-EC6EF3DD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7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EAD6-F6A5-4A67-A3CB-3919C908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10C88-0FD8-4D02-ADDC-86BA338C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8B5D0-553D-45B4-8D49-C1E654FEB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35EDC-93DB-4904-A749-0B9906112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7F108-9AE9-463F-ACD6-2F28BC810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B176B-E656-4F13-B99B-B1E665E6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D343C-E351-4746-B08E-A4FD58D4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62B48-A5E9-4EC0-9BA5-F1B79CC1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3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63526-AC80-4511-A474-28BE1720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08AE2-C020-49F4-9F3A-C09D5A73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5A4E0-4AE8-4436-8445-FFAD8029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F545C-6AA7-4CE4-8FDA-DA010AE1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7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74D187-2F04-42AE-9A36-713E21334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CCCB7-D2AC-4759-998B-51C2FB9E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0CBD4-F313-4C80-A763-7E1088E0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8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8090-ACB0-4FC7-A135-9D65986B9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6803B-1FC8-4D3E-B877-E8E9DDC64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32975-E44D-4D49-AD23-72AC938C8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BDA22-9068-46BB-9936-5951B65C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41E74-A57E-4506-80BC-32039694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BE4E3-1656-4B8C-B6F3-37804B1C9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8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375C-7128-4209-92B8-665C588C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4C49C-2CE9-4924-8038-4FCF009E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21B14-D583-4B28-B36B-A4B5152C8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17252-9B62-469B-A976-D274D311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3845F-3C50-4C31-8AD4-59FD3128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78037-E018-4A56-A2A6-FBAB0CF0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2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726007-E1BF-4565-AD4F-CFD27845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18BFE-5B11-4E54-BDD0-18D9EB342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55E9-04DB-4A56-AEE2-6C92E2F92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D0A6-9544-4241-9F6D-6E32FCE875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ED868-9CD5-4E3B-96FB-708281332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DEE43-EF0E-4C10-AC15-4105ADA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7A764-DFA0-4687-9684-929823680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0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9368B-98C9-46A3-BA8D-B861AEDB8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B036A-5567-4C24-A39A-DC1564B14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FFE54FBB-7A11-4026-8C2A-0A4D548F0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7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ACCE7-EE48-4E4A-B084-A73C7EFE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4D51BE3D-5B1D-467C-A75A-15A4D1866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2300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8558-8168-4929-BCAC-2EB5605F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62CD3754-F831-4722-894F-EC3EBFAFD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5412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2021-09-22T18:08:59Z</dcterms:created>
  <dcterms:modified xsi:type="dcterms:W3CDTF">2021-09-22T18:10:51Z</dcterms:modified>
</cp:coreProperties>
</file>