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1EA2A-D07D-4206-BAFB-C39ECBE66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89C76-BAE5-4B01-8CC3-A70377F9A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A442D-BD38-4316-8EEB-290D4279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A42-46F1-4B23-B84F-C73FDB49B28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0725F-5D8D-4831-A748-143BEB6C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79A33-4234-4FF9-8D9C-263E181E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ABD-C124-48A6-A5B6-C4E3F06E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4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A355-6E04-43F1-AC20-BA29DFED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F6B6A-DB4B-4CA8-BFC6-44ED45877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8FAB1-DC20-4FFA-91E3-5400D2D5C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A42-46F1-4B23-B84F-C73FDB49B28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8850B-F34B-451D-A3B0-247DAFCA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F111-6D30-454E-8F97-D1D747BB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ABD-C124-48A6-A5B6-C4E3F06E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2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998019-9B3E-4109-89F3-6C3CDCFE4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17FD9-7606-423C-8D28-866029186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6ECB7-BD04-42F3-AB55-6E2DC6A0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A42-46F1-4B23-B84F-C73FDB49B28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89418-8D14-48BE-8907-CC6F0426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C21AB-A95E-421E-BE44-FCCED52C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ABD-C124-48A6-A5B6-C4E3F06E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3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0461-1751-4B4B-8CB3-A9359F541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ADF4C-622E-4C39-83A2-8242A5FD9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89582-91FE-4154-AF8C-15FD7401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A42-46F1-4B23-B84F-C73FDB49B28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3FF5D-888A-471A-A92C-69FD2E8D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4BCFA-F4B2-4045-8483-85804AD0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ABD-C124-48A6-A5B6-C4E3F06E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1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8DD6-C178-4E8A-8E66-C68996368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E6674-2384-4425-9C07-63559EE36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AA048-B5F8-4432-B8BD-1FE859CF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A42-46F1-4B23-B84F-C73FDB49B28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58C4C-8C93-44AC-A588-CECF297D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DF25A-4296-4B65-8B7B-DA80130E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ABD-C124-48A6-A5B6-C4E3F06E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4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309DF-E0FD-4A1E-9191-65AE28F3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D2E1D-D59D-4484-A01B-EE6BD0EB7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6DDBF-7E7A-4962-AE98-8B900A1BB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788D9-80C6-47CE-9C33-D8848891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A42-46F1-4B23-B84F-C73FDB49B28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FCF70-9A03-46EE-BA8F-C96265C9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3987-5A98-4042-BC1B-BE61C5A91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ABD-C124-48A6-A5B6-C4E3F06E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3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F3EB-7D80-4F40-BADB-387055CA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B9AB8-3760-4D0B-A5FA-5F4AA2697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EE7AB-2ADC-4419-9977-C60DF2097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168A8-367A-4E94-8972-735CB9902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52594-BBE6-4BC5-BDA0-53A491E88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7742FB-FF56-4991-A58B-9865B2D94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A42-46F1-4B23-B84F-C73FDB49B28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52DAE-F219-483B-BDD6-F2048FE3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DDEEEE-B07C-42DF-9CF6-6489ABD1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ABD-C124-48A6-A5B6-C4E3F06E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9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D28D0-C56B-469A-886A-717E805A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84F867-10DF-45B7-98F8-A5CCAC3A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A42-46F1-4B23-B84F-C73FDB49B28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7798B-C250-4D99-B01E-B9002594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49A09-8B13-4335-A2A8-9095D187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ABD-C124-48A6-A5B6-C4E3F06E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3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523959-721B-46DE-BB6E-69220E1A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A42-46F1-4B23-B84F-C73FDB49B28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7F623-33C0-4141-B8FE-6EDB689C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F10F5-6FA8-4283-874A-C2F1675A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ABD-C124-48A6-A5B6-C4E3F06E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0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343F5-6EF2-454B-A835-B1E3203C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F1F97-FC91-4835-AC6C-2D1DBF43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DB49E-4285-4C90-AAEF-AC68A6CAB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720A1-B0AE-4149-B0D1-8EEA13E75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A42-46F1-4B23-B84F-C73FDB49B28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2393F-6935-42A7-A82E-A3B390BC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7D962-FE4E-4BA2-AF98-2540D710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ABD-C124-48A6-A5B6-C4E3F06E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5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843C-99C3-43AE-9475-881D0754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D53173-B844-43EA-8760-D17215C8B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E0E0A-C805-49F4-A642-97561B05B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0C61B-9CC6-4FC9-BBE9-5E5FCE69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A42-46F1-4B23-B84F-C73FDB49B28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82125-224C-4635-A4EA-CC23BAC78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E79FD-8575-40D9-963C-7961E424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ABD-C124-48A6-A5B6-C4E3F06E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2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DB7518-D5C6-4F6E-A740-A10D750F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E4798-DD4A-4EBC-B22E-2C9CE1ECF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730B6-00DE-4739-ACA4-E7CC8F522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97A42-46F1-4B23-B84F-C73FDB49B28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4C93E-416B-451B-845C-AC726699B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88E92-D533-4B73-A999-A9BE5441E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4AABD-C124-48A6-A5B6-C4E3F06E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0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028C-8C08-438C-9EB8-B6DE5180E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3AE03-6037-4084-B1D5-CBBB2EF584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7FFEFD55-8D51-40C0-98BB-7AAF2CE3B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5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028C-8C08-438C-9EB8-B6DE5180E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3AE03-6037-4084-B1D5-CBBB2EF584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777383AD-D0E2-407A-BAC1-E51E2EF2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3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028C-8C08-438C-9EB8-B6DE5180E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3AE03-6037-4084-B1D5-CBBB2EF584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ADA1286F-B32E-4845-AA12-9212AE2AA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3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028C-8C08-438C-9EB8-B6DE5180E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3AE03-6037-4084-B1D5-CBBB2EF584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EB247F5D-FB5C-4E07-A208-40CBD4D8A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2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Nase, Kyle</dc:creator>
  <cp:lastModifiedBy>Nase, Kyle</cp:lastModifiedBy>
  <cp:revision>1</cp:revision>
  <dcterms:created xsi:type="dcterms:W3CDTF">2021-09-22T18:16:28Z</dcterms:created>
  <dcterms:modified xsi:type="dcterms:W3CDTF">2021-09-22T18:17:21Z</dcterms:modified>
</cp:coreProperties>
</file>