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E67D-BE77-4985-A713-01CF31FA3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825C2-F672-40DC-9F4B-117B81ABF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86614-97C9-464F-B3E7-0C1075FD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586EB-4DE7-44C5-B691-BB42E3C5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AD970-63E6-479E-BC83-9C8792C4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3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D9D23-99A6-4144-92FA-F2FA8814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1FD9C-658E-4BEB-B0D4-24BB817D5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E06BA-1180-4DF9-AC7A-69AA9B75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B083E-74E7-4367-B297-DFD52522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2E36A-886B-41D0-BA8B-2E47D9F1D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2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232D7-C5ED-4131-9D28-E251FF6E1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98452-1986-4513-A253-7EADEFDD5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389F8-FA99-4C88-A588-EC4F23C5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FE8C6-B039-41F0-8567-B776CB6D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DD28F-8656-4D00-A097-6CAAC347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7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36BF-523E-4D8A-A3BC-FC0A12F7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BF353-E3D7-402A-9C45-5240ADF66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A3D10-6BBB-4F6B-9FC8-62EBAF35E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57817-4B69-45E9-8AAA-EA4846507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9893-A08D-4F1C-AD2D-8820B96E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8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3A5D-E9A2-4269-AA00-54DD3DBFB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FFD58-67E4-4CFB-8187-C08B212AE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2ED81-DDC5-4BCD-A844-6232F3D7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AA8F2-1C1B-4152-9F13-12A40412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DF4BC-C1EC-453D-B48A-E9F01518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D420B-3D9C-432E-AA60-65A4C8EA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0BE22-8F26-4877-981F-205026209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94759-9AC2-401C-82B6-DA2F8EC40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C646B-6CA6-4524-8665-4C14458C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E51FC-5279-462E-AEF5-8B0D3B12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18939-E045-4967-A100-7CA0365C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4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0B4B-FB11-4114-892D-9EB275592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E8533-0074-46BF-A64C-BE742DF82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3AB1A-3562-4E7E-8E34-BE436AF82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639EA-6E07-4CBD-B17D-8BBA2CA86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0CA8A-F8A4-4EAE-9A5E-3670DC364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623B1-1AD7-4668-9502-540793C4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6CB09-4174-4974-AAC8-77FC1647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010C6A-C1CF-434E-A051-88A8156C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2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F1AD-DA29-4618-B263-D75955B7D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F06A35-3E97-46A0-AE50-9863C4F2A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81E46-75B3-4404-B707-570FAC6F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8E7A6-13F5-4DBE-9903-4EE37EAB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5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D9A7B-B879-4E93-9A23-B21112791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398127-1EFE-4F38-AF0D-846941C2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13C45-515A-4482-8A2B-6CC7F8C3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4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D96-AC6E-4406-BF85-3D591A05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E9FCE-4A90-4052-925F-304B77B9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6EA39-8812-47BE-809C-313D79C9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6549C-5F57-42D5-A327-B65E220F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CA8F2-FE5E-4CDC-92C1-5AB57F61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A8576-24A3-43DC-87E9-35BE44A88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6DD1D-41D4-4E6F-909F-A58439038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1BA613-3342-4176-AD8E-D141B48F6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C104F-99A1-495C-A998-6019CA17D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3AA23-799C-4EBC-9AD9-48ADDC429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DBDDB-23EB-40D2-9773-A87D0FE7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0DFE1-ADD8-4CA2-92E5-AFE3FE94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8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0522C8-1CAC-4F50-90BF-11321F4C0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6A606-D0DF-44B5-A6B4-17F869DA1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26E51-9654-464C-9588-57E411D17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195BE-8BC0-4E58-BC7C-E1C42A7AFD9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4148A-E5FA-4616-9DAB-3442B7DAC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8FBD1-357B-4B63-9A74-0497A5EF1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7DC7-7CB9-4160-8DD9-560146DB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7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3D541-D50B-4ECC-A4E5-1038C871E9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8CF58-6378-437A-855F-397C346F28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0C086E20-4087-487D-BFB7-1EBB4B9D1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5148775" cy="6865033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865265C6-24C0-4E55-BA7F-47078FE3DE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74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4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2021-09-21T20:27:07Z</dcterms:created>
  <dcterms:modified xsi:type="dcterms:W3CDTF">2021-09-21T20:27:41Z</dcterms:modified>
</cp:coreProperties>
</file>