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C0F16-6117-4F41-B08C-325A1C2BC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00C1B-CF63-42D8-BA9A-5A7708A77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C00D0-1CE4-417E-A8AD-4829D3D0F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B03F1-25B8-49D0-AFED-C8BB06562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939F-5E63-45BC-A98C-44203A40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1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F9E24-0492-4967-9D16-977C81FB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3B8E4-2824-4051-A09B-58FD9ED70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1CEFE-23E9-4EE1-B34B-B6FB46FE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B5770-8FCB-4FA2-89F5-819A4B64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30387-5700-409A-B7A7-65FA8F1D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2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78260D-0021-4103-B985-25C33A40C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01F67-859C-4517-BDCF-C96E55BFF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FF908-1AC5-4538-9323-EBEFBCF6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57C2E-9E97-49D3-9ADE-975D0A97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BB861-1803-456D-9974-2EC6FB39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8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90A15-892B-4BD0-9131-99752915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BFE03-73EB-489C-9A0E-2A03B6174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B98F0-9575-436B-B4F2-EBAE56C6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E1053-3462-49C0-8475-FA9AEC311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6BA7D-141C-461F-A524-BD7BDD82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6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4CC8F-D9DC-4296-8E4D-61050E36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1F1CD-72F8-41A5-93BC-E6E0DF429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6697F-D23D-43E2-97B5-DAEBCD1D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1285-29B9-4844-9054-E58F04A1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C4E7-429B-4FFB-8059-003C3BB1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7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7B56-F014-4108-B117-F14608D7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DB6CA-C338-430F-8231-509312127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424A9-D3D7-44DF-BEC7-601B493A5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23BC4-8930-43A2-87C5-B82B1513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0704C-BEFA-4A66-AF21-01CC2701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BB421-27B7-4303-982C-C0260EB1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1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6DDE2-F529-4BFA-8AC2-5E71FBB3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A9E9C-0D39-4B7B-B304-3595449CF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3555F-4DD5-4069-9561-42801EE9A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ACF05A-E515-423D-85E8-D7F48F47F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9B0592-C71E-4083-8159-19BE39E15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7E03A6-E7B5-4D81-8801-6526E369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99974-4DFB-40FE-93C1-78E8D320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070000-B788-44D0-8895-581C7710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9C4A-EF71-43E8-98F4-B22A1D25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3B6F2-B12D-41CF-AA59-31DE13EE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267AFA-7C77-42F0-9A23-C98A6BA8C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49FDE-797D-46FD-AD6A-8D52579D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5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033929-FB61-446E-918B-1B67E44B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BEB7C-5092-4D2E-81B0-892F6A20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F4A9D-9ED1-4B32-97F5-9D1192323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ED353-FADA-4997-B3D0-D36F59701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4B81-F781-46F0-8853-95DC955F2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9C329-D38E-4199-AEA2-7634103B6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A67EE-36FD-4268-BE08-0309B28C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813BD-A97C-43EE-93DF-33AFA0D0B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74D74-F251-470D-AD74-75C51B4D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95969-9C35-4A85-8526-78432AFD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4AAEB-88AB-4770-9581-5347431C6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5D240-D584-4762-A217-9553FFD8F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E21EE-DAC5-44B5-861E-34FBAECE9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380A2-15B3-498D-9538-9740636D8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421C5-7D91-4B95-BC2E-D77EDC7C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0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2920-BC5D-453C-8EC5-060CE659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CB8A7-00AD-4BA5-947E-76A66B635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322AC-26F0-4C08-A1AC-F06520A5C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4A77-1365-4BED-BCCB-803843327501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C7B9D-E27B-493F-8D1F-562865C90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98C6A-436F-41DB-AFB8-05F8C8A65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E7F1-0D3E-46E3-9350-EDE18AA68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5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F0F10-F69F-44A9-B39C-9C82D4DECA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69EC9-076A-4294-AD3E-B37EABFF15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B833291B-C511-469C-BC31-C725DB1150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588"/>
            <a:ext cx="4362451" cy="6859588"/>
          </a:xfrm>
          <a:prstGeom prst="rect">
            <a:avLst/>
          </a:prstGeom>
        </p:spPr>
      </p:pic>
      <p:pic>
        <p:nvPicPr>
          <p:cNvPr id="7" name="Picture 6" descr="A white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18D8CE8B-33FF-496F-AAED-18663A7BF0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451" y="-1588"/>
            <a:ext cx="3905249" cy="6859588"/>
          </a:xfrm>
          <a:prstGeom prst="rect">
            <a:avLst/>
          </a:prstGeom>
        </p:spPr>
      </p:pic>
      <p:pic>
        <p:nvPicPr>
          <p:cNvPr id="9" name="Picture 8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22ADE245-4A28-4FC2-92EB-195A82A8E4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0"/>
            <a:ext cx="39624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9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E509C-AF5D-4266-BA7F-C9A2C6AE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white 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E8309B8E-1FBA-4A63-A794-4FAEE6D096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64037" cy="6858000"/>
          </a:xfrm>
        </p:spPr>
      </p:pic>
      <p:pic>
        <p:nvPicPr>
          <p:cNvPr id="7" name="Picture 6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4D85FF6F-9AFB-4A7B-B310-EDADF38EF0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037" y="0"/>
            <a:ext cx="4051495" cy="6858000"/>
          </a:xfrm>
          <a:prstGeom prst="rect">
            <a:avLst/>
          </a:prstGeom>
        </p:spPr>
      </p:pic>
      <p:pic>
        <p:nvPicPr>
          <p:cNvPr id="9" name="Picture 8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3670EE7D-DC86-45D5-9A05-DBA99C9775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532" y="0"/>
            <a:ext cx="39764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BE9F3-36AD-4801-835C-009EC2C00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2EF410B9-1F5A-4FC6-8365-64E6930F50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67" y="0"/>
            <a:ext cx="5143499" cy="6858000"/>
          </a:xfrm>
        </p:spPr>
      </p:pic>
      <p:pic>
        <p:nvPicPr>
          <p:cNvPr id="7" name="Picture 6" descr="A white 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02C6CD3F-FBD7-47A2-8E94-660E9B07A5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366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09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2021-09-21T20:10:05Z</dcterms:created>
  <dcterms:modified xsi:type="dcterms:W3CDTF">2021-09-21T20:12:16Z</dcterms:modified>
</cp:coreProperties>
</file>