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68" d="100"/>
          <a:sy n="68" d="100"/>
        </p:scale>
        <p:origin x="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BC92-5667-494B-BEDA-4AC3744B8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7181F3-AA35-45E9-A526-3C6F7E1226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9DC9CC-5C3A-4624-B39D-50CA08BD5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A47D3-5475-4D20-8E77-3B2F08452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E5B18-DB80-4EB9-9CE8-02A2C4696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884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EF9AB-0525-4F2F-8B99-900CB416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08FEE8-DF85-49E3-B2E7-07C4304FE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AC115D-2B65-4C6B-938C-5552BD956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86FFA-E373-4F08-8B36-7B10C767C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23BE6-4274-4358-A7F1-EA42B0E38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9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16C5F7-C99B-4E6F-AFF4-CFF1978F79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E23525-927F-4206-A37C-9641ABDB8D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E164A7-11F4-449A-8394-159FD1329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E421C-B07A-4FD2-8CDD-C0F4981BA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6FEA0-C03B-42A7-B6C5-160C4F31C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1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DAAC4-78F0-4B18-87C3-6646BE7CA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42A0FE-C76E-4C1A-BB6E-ECAFCF45F8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F10A1-0664-4778-A3DD-8426474A0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DD353C-D2D6-4CE3-B687-3D132CBA7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77015D-0E7E-4760-92EE-DF12C4C68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89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E0DE3-25FE-4EB8-93E2-AC0326DAC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575D4F-D814-45B2-A861-21938EF2AE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37BCC-3919-4694-9D76-6758AA1E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4E79A-7ED2-4D3C-B888-D4B85B9E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329CD-DA6A-4AC7-A0B8-A4C71BF9B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65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221B7-CA97-40AD-A347-8CB6F88B33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1DB11-9AE4-48BC-A6CB-D24ED289F8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593B1A-FB68-41C8-BE66-861F37B8B5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35C2D4-5E0C-447C-9274-7D04A8B44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9F54B-B661-40B2-908C-A613C6C7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3E9C9-1BFE-42C7-AA72-E86D9EFE2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47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60B12-3182-4539-932C-D96E03A66D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B7F74-8109-47AA-AEC0-F1AE5D399A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208A4A-24C0-49AA-BA68-A0CCE310B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23BB5C-DC35-49E5-8212-03C734EFDCF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AE255F-6512-405B-965E-6DF65F286E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F8EB95-5402-495B-ACA2-848B11261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5E9748-CA19-4292-8628-F29C27CD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46472-D4A8-49F9-A789-4EA3E8E27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63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CAB974-380E-4909-ABD7-CDD74DD91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127638-991F-485B-A5DC-23D0E5179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28E352-A38C-4684-A5E8-08B0F223F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93ED9D-F294-478D-8F97-A713A9BE1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50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27FF9E-9942-4879-BCDE-32C58ACAE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D82064-70CF-4B7B-9E49-C5DF8050A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44EF6-AC80-4633-9B0B-3826E56FD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3644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950B9-6EC1-4D0F-A0D6-9C7E347F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4BB825-B27B-48AE-9681-235F1BCF8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9702485-A0B3-47C0-92F0-D29EE6912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FB745-05A9-4BA6-A459-52FB2488E3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97EFB-3A1C-4C8B-9BEB-0A999AB55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3B186A-9EB4-474D-837D-3E37C8CC6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89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43984-985D-4305-86DB-A091DCCC3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D1E2BD-4886-41A9-A2CC-B9D41DC118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14A565-5CF0-4984-99F7-0E33EA756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A535DC-6A25-42B1-BD52-999C37914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2D614-AEF8-45D9-911C-425CB4EF1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AE76D-415A-467F-869A-607FE9D98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97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1E573F-B7A2-4F4B-83D9-AA930582A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CDF7D-F189-42A7-B719-7B86C7C6B9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634CC4-83A8-475F-ACB6-8BF3105D26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67781-D531-467F-B7A2-E52F376C5FF8}" type="datetimeFigureOut">
              <a:rPr lang="en-US" smtClean="0"/>
              <a:t>9/21/2021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B2CA0-E38F-4A56-8FBB-01043FA91B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D5CAAA-7767-46FA-8263-CAAA70EE78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F61F5-BCB1-4E93-9A68-84419A6867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0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9CB43-6F0D-442D-AF97-E39C5F8EE8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45A577-3513-46D1-B4BF-C108707BF7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Text, letter&#10;&#10;Description automatically generated">
            <a:extLst>
              <a:ext uri="{FF2B5EF4-FFF2-40B4-BE49-F238E27FC236}">
                <a16:creationId xmlns:a16="http://schemas.microsoft.com/office/drawing/2014/main" id="{85140EC1-0F78-407C-BCB3-D8A176FFCC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206749" cy="6858000"/>
          </a:xfrm>
          <a:prstGeom prst="rect">
            <a:avLst/>
          </a:prstGeom>
        </p:spPr>
      </p:pic>
      <p:pic>
        <p:nvPicPr>
          <p:cNvPr id="7" name="Picture 6" descr="Text, letter&#10;&#10;Description automatically generated">
            <a:extLst>
              <a:ext uri="{FF2B5EF4-FFF2-40B4-BE49-F238E27FC236}">
                <a16:creationId xmlns:a16="http://schemas.microsoft.com/office/drawing/2014/main" id="{8EE27A1B-B581-464E-852C-863CB3B6FB0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6749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55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CCC3C-62EF-4DCA-B8E9-04CE53139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Text, letter&#10;&#10;Description automatically generated">
            <a:extLst>
              <a:ext uri="{FF2B5EF4-FFF2-40B4-BE49-F238E27FC236}">
                <a16:creationId xmlns:a16="http://schemas.microsoft.com/office/drawing/2014/main" id="{765A733D-B466-4598-AF4F-2A2A03724E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5162843" cy="6883791"/>
          </a:xfrm>
        </p:spPr>
      </p:pic>
      <p:pic>
        <p:nvPicPr>
          <p:cNvPr id="7" name="Picture 6" descr="A piece of paper with writing on it&#10;&#10;Description automatically generated">
            <a:extLst>
              <a:ext uri="{FF2B5EF4-FFF2-40B4-BE49-F238E27FC236}">
                <a16:creationId xmlns:a16="http://schemas.microsoft.com/office/drawing/2014/main" id="{3681D10B-FEF7-4AF7-82A3-F4DD684DDB4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2841" y="0"/>
            <a:ext cx="5162843" cy="688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3503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Nase, Kyle</dc:creator>
  <cp:lastModifiedBy>Nase, Kyle</cp:lastModifiedBy>
  <cp:revision>1</cp:revision>
  <dcterms:created xsi:type="dcterms:W3CDTF">2021-09-21T20:24:10Z</dcterms:created>
  <dcterms:modified xsi:type="dcterms:W3CDTF">2021-09-21T20:25:09Z</dcterms:modified>
</cp:coreProperties>
</file>