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732C4-6143-4065-ACC0-DAFAB1419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DD7F6-8C7F-4DD1-94B6-178776BF1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B87F9-9A18-41F8-B76B-9ABD6041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D506F-14F2-4B9F-A63D-8405454C8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FB3A0-27A9-4C89-8AD6-CED2C2DC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DB8DB-11BB-40DF-B785-9E748F49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37196-7327-47DE-BAA3-3DAE2F761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FAAC4-EE14-4263-A6E8-BB457FE2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AED0D-E3DC-410C-B3A9-B905DF89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C658E-6B47-4648-8A51-91BF76B6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0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1FF8A9-4D64-4DA8-A617-F5BD9D55C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4BF50-4B3C-432B-9901-365CD2D7D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C0305-9D0D-4EF2-91EC-648FF2D86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AB7DC-495F-4A2E-93EE-1E4B63E5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AAF12-29D7-4679-8007-A10E48E6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9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9D9C-BCC5-400B-BB6E-E00DFEF1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4385D-CA02-4C44-A595-8389B26DE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9D96A-B449-4CEA-A3D7-A7C0239F7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459F1-2577-4067-ADCB-F2BC787BA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EA0C5-3472-49D1-A966-EA791AC7B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3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9279D-14CD-4208-844D-34C425409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DD339-4DD6-421D-9177-63BE3C896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776AC-D99E-48C9-8A2C-74B91C6D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EBC51-D45C-46C0-B2A1-008FB87E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A8D2-1F2F-43D0-8021-A51B4E81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02B59-737D-4512-B7E7-B8023F24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07DEC-1DA5-4C2B-9D4D-276BF8BC4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19172-F935-4E3F-A2B7-512853BEA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8F60A-4A91-4AB1-8571-408C8363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F2496-9A6A-4E15-A6AC-E5181DFD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805CE-8F30-4160-B340-CB994DE2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5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898A-3872-4FF6-9290-EB3073AD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0A4B8-D83B-401C-9FFE-D0D4B3A60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38421-EDEE-485D-A644-08318FBDB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49639-9678-4BA2-9FF8-33E5BA8AD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CDDE7-1944-4AC9-8489-2C3220CE9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3DA23-B2F8-49F6-9769-76BBC466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C008B-D7A9-4C02-9127-33435C6B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072F1B-94C6-4B1C-BF74-D00DFC76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8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0F833-7CE4-4661-B11B-D5F06CE2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DD3A8B-9A1D-4046-8CCF-A17359644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A2408-B7B7-40C6-BB70-8764C60D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09254-9BFB-46DD-99F8-CB976F94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4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9CF66-414B-41CA-80B7-4B6DAB6D5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7B258-9309-4E57-8027-3D5DBD727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C0955-A4CA-46BC-B9DA-6EBCEFAF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7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02FB-3BF6-448F-8248-446305BC2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917AD-3605-42FD-9593-4F27171B1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244EB-11EE-44D9-9044-14E067F6B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D37B1-593B-48D4-B72F-CEB761B6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F8C45-AF9A-444E-A1CA-886591B9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76D82-82A3-4D27-B82B-F0940C2F7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8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219A4-E6DB-4F88-8EE0-0BA776AED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36735-21A8-4DF5-9806-D282217B5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9E8BC-13B5-4FDA-A8C4-D78F034F7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4381F-E217-4B59-A3C3-2A5BC75A1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0A49F-1EEF-4F62-AAE7-F113A74B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864F7-CDCD-4E3A-B76C-31BCA71C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2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5E94F-E55E-4F25-88E7-F65B3DA23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EF020-F455-44D7-9126-46B066B2E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A7946-3829-4377-B579-C245AD4C7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8B9E-E864-4889-9066-228B1CB4EB6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1DB5F-6926-40B0-BB31-14D66D593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FA149-5FD0-400B-9C48-FE5994438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D49D9-E891-48B7-969E-11FCAACC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BB55-BDD7-4BC5-AC58-2C20EA71FF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DF2AF-0005-4383-8694-D7CE711767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FDE1C9FB-E8D6-47F6-9B79-5BABF2AE9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48065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776372DB-2A0D-4277-8A8F-9BE11C73D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484" y="0"/>
            <a:ext cx="4348065" cy="6858000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72AF8102-105C-4468-B2CE-5AB46FFC3B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548" y="-1"/>
            <a:ext cx="3666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7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2021-09-21T20:25:17Z</dcterms:created>
  <dcterms:modified xsi:type="dcterms:W3CDTF">2021-09-21T20:26:03Z</dcterms:modified>
</cp:coreProperties>
</file>