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EDE4B-F1A3-4C33-B460-5013A9864C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B1692-5CA3-4732-85C7-2640E2B994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F7876-B4B8-45A0-8DF4-75ADD2FCA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1BA3-DD09-442B-8014-D7D5CEE536B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2BA64-F589-4B84-8B86-17FC4E579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F80BE-1804-4B13-97B2-B452BD8E1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E2A9-6A35-43E3-ACD0-E12210835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5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6A442-F548-41F9-B9D7-9C30F058B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3412F5-F97D-43D5-9387-FAF9ABA61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B9087-CDD7-40AB-B181-FC2B4FA4A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1BA3-DD09-442B-8014-D7D5CEE536B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B8283-CDEF-450C-8DDE-E5835CA73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675E1-8900-49D8-8FC3-40051F22F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E2A9-6A35-43E3-ACD0-E12210835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96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D75E75-FACB-4FD4-BD4A-65C26D5A2F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C630C3-AE7C-41E5-B629-70195F1D2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18FAA-0BEB-49B9-BC4E-28091472D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1BA3-DD09-442B-8014-D7D5CEE536B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92644-033B-462E-9276-87D69A97F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1D220-B35B-4C76-BBD9-4300B6BB6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E2A9-6A35-43E3-ACD0-E12210835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97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B2302-007D-4ACC-9AF0-346F85206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77D8F-267D-411D-B46A-F03C234FF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B1C32-DDB8-40DC-8F78-895FE5C70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1BA3-DD09-442B-8014-D7D5CEE536B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0950F-8FB3-4295-A50C-AC15A4185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1593F-0B58-4D87-BDD5-652245947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E2A9-6A35-43E3-ACD0-E12210835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1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EDD60-9CA7-4546-B1FD-BE64673B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3B805-6764-45F3-B11B-F43D3C445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4A936-2F7B-479C-BE27-B3BBA1EC8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1BA3-DD09-442B-8014-D7D5CEE536B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C3980-5640-49DA-8EED-2885E0956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988C2-76C5-45AF-96C1-EEA8C29D1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E2A9-6A35-43E3-ACD0-E12210835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78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89E0A-2BA4-46AA-8405-4DA177BD7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69D76-7260-4397-A0DC-826804B964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EB936-DC44-448D-B2CB-B110C3E8A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85B617-5A1D-46CA-BC70-8A6F83EEA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1BA3-DD09-442B-8014-D7D5CEE536B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FD574F-2E8B-40E8-88A5-AC49FB2AB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D74C88-A288-40DB-9D8A-C309F1770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E2A9-6A35-43E3-ACD0-E12210835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98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3A270-8F1D-4ED2-8F12-2F6C242F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A8018-57FA-430C-82D2-2E49335C8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027E4-8C50-4B4E-AD45-01290828C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4E8C89-F458-479D-BF42-3738F4F555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B582D3-D6C4-48BB-BB5C-B4B7385786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113E39-D53C-4F46-B295-775992A47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1BA3-DD09-442B-8014-D7D5CEE536B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23BBDF-F559-45B2-B384-D2AF5AB83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9CFD70-C019-402D-BFD4-87E75D2EE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E2A9-6A35-43E3-ACD0-E12210835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54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19A41-0ECB-424F-84C5-50D07C372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096E6A-F9E0-4E9E-A14C-B7E2ABE91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1BA3-DD09-442B-8014-D7D5CEE536B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E46CCE-706C-41D1-B1D4-4A5E8E60B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5FEF7A-5B00-4BEE-9950-07CFA789A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E2A9-6A35-43E3-ACD0-E12210835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90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45ED8D-E094-4497-870D-E604B77A0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1BA3-DD09-442B-8014-D7D5CEE536B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3F5221-38AB-4802-ADCC-5B60DCF6E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13C4A-4326-4CB4-AD31-67D7B86D6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E2A9-6A35-43E3-ACD0-E12210835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354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EFF7-F22F-4679-89E4-1C74DC4CB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790FF-34B9-4D1F-BBB3-2509FFDBD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2D5A63-FE29-4245-8912-A93391D3B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A3B55C-5ABD-45EB-9B51-694B4FB4A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1BA3-DD09-442B-8014-D7D5CEE536B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E69399-5B7E-4564-9F4C-9696A287D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B9535C-6F93-4525-B757-8D2C36958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E2A9-6A35-43E3-ACD0-E12210835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6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9A53C-2E80-42FE-9AA8-D729DCDAA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7F36B0-AD8E-4481-953D-CFC5DAE9AB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EFEC2A-3068-475E-A937-990BAD743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D377EC-F7AF-4105-8CE1-003F54F2C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1BA3-DD09-442B-8014-D7D5CEE536B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9C92A0-9D12-4211-8E56-61EB46DF7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732953-5197-443D-AFD8-8FB22F95D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E2A9-6A35-43E3-ACD0-E12210835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65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CF5A73-8746-41C9-9BA8-7288F9798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1CE9A8-EDD9-4D30-897A-8BB62A431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AE781-D392-45F0-A1B0-05F011E34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D1BA3-DD09-442B-8014-D7D5CEE536B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4AAE9-92A7-43FC-A61F-4090CF9B2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5E328-F607-4309-80BF-54BF4D24B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9E2A9-6A35-43E3-ACD0-E12210835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46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A35AF-3F4A-4AA3-B889-7411A4B705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F0981F-8A70-4817-A64E-BF8058A59B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ece of paper with writing on it&#10;&#10;Description automatically generated">
            <a:extLst>
              <a:ext uri="{FF2B5EF4-FFF2-40B4-BE49-F238E27FC236}">
                <a16:creationId xmlns:a16="http://schemas.microsoft.com/office/drawing/2014/main" id="{73141D84-9A6C-49E7-B047-9C10EC7C83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5148775" cy="6865033"/>
          </a:xfrm>
          <a:prstGeom prst="rect">
            <a:avLst/>
          </a:prstGeom>
        </p:spPr>
      </p:pic>
      <p:pic>
        <p:nvPicPr>
          <p:cNvPr id="7" name="Picture 6" descr="A picture containing text, whiteboard&#10;&#10;Description automatically generated">
            <a:extLst>
              <a:ext uri="{FF2B5EF4-FFF2-40B4-BE49-F238E27FC236}">
                <a16:creationId xmlns:a16="http://schemas.microsoft.com/office/drawing/2014/main" id="{AC526737-72E8-434A-B576-607D4FE4E9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774" y="-1"/>
            <a:ext cx="5148774" cy="6865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536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7E1CD-8A1D-48C8-BD22-4CD0C30B6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ece of paper with writing on it&#10;&#10;Description automatically generated">
            <a:extLst>
              <a:ext uri="{FF2B5EF4-FFF2-40B4-BE49-F238E27FC236}">
                <a16:creationId xmlns:a16="http://schemas.microsoft.com/office/drawing/2014/main" id="{58981C9C-02E8-4366-9F1B-B7CB0B9794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34708" cy="6846278"/>
          </a:xfrm>
        </p:spPr>
      </p:pic>
      <p:pic>
        <p:nvPicPr>
          <p:cNvPr id="7" name="Picture 6" descr="A picture containing text, whiteboard&#10;&#10;Description automatically generated">
            <a:extLst>
              <a:ext uri="{FF2B5EF4-FFF2-40B4-BE49-F238E27FC236}">
                <a16:creationId xmlns:a16="http://schemas.microsoft.com/office/drawing/2014/main" id="{9D7782F3-6BC0-4D62-AD82-C28EB0BC7E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708" y="-1"/>
            <a:ext cx="5134708" cy="6846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467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2021-09-21T20:28:26Z</dcterms:created>
  <dcterms:modified xsi:type="dcterms:W3CDTF">2021-09-21T20:29:21Z</dcterms:modified>
</cp:coreProperties>
</file>