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2" d="100"/>
          <a:sy n="52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F3FD6-EBB3-415A-BB17-773BB80B7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375BE-11A6-4EAF-A06F-2894A1AF9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04005-E325-4263-B48E-FBF21188C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34F8C-8A82-4DFF-AFCF-99640935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A250-4C11-4738-92C8-1E773477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7132-2BCC-4654-9CB3-03C75BDC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756A8-F8EC-4BF1-8708-C2143501D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9CADC-DA13-4B8C-9EBE-F4C298CA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0D413-C95D-43EC-836D-553CB19E4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B9A9-C1E4-4D47-BC1F-DCE099E7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0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EE05CB-7FF2-4DB3-B281-2DB1893FB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3306C-8761-4B87-BC52-074067B39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108F-59D2-45B5-B42D-8F2948CF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C7916-80C7-4A92-8CBD-27FFC692B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DB94B-783B-4EA7-8A38-93447AE3F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0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F9A36-768F-4A1D-B964-356D3AD8D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9ABD-1A8F-44CB-9968-009F23DF8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45B51-4DCF-411E-8D9B-A4AE19AAE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529C-2B03-4882-A44A-3CD80DA93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9A9BA-76B1-418C-94D3-D393C318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6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E5F7-B789-40C7-B8F0-33C9CDB66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C6073-4E89-4A45-BFE4-2DD1CD39E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F2C6B-9F0F-4A26-8FA7-A555857E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006D7-DD20-4902-AEED-3819C7D6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654EE-D0A1-469D-8573-62F91585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0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EF8F-E887-4EE8-9C61-4FF501145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66F6C-4EF2-4B1E-80EB-648DAD9A4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05FE1-6BE2-4F56-B3EE-9B1F7A4DA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E1977-140A-4638-A3A6-18979B2E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67762-2A5E-4AA0-B20E-31274DD2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3C212-CCB4-4868-AED6-0B92BB99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6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F703-3013-479C-94DB-73B3581D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83C1D-8831-48B1-9D47-A36AC3482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57FB9-72FB-48C1-BE78-864696FE8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10ED34-9FFB-4A78-88AF-6852DCB35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C9343-FFBA-4A1D-B699-E56A2A2AC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FB62E8-29EE-4952-A033-8F29049A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104046-56A5-42EF-8E5D-E7B6C9935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DA4887-BBB7-4DF7-B7CA-E993063C0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6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F1A8B-96F3-440B-A745-8599A229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FF1405-8305-44A5-9BE1-D4E9FBF65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64C46-599C-4C38-B910-389F1927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5CD54-C625-4CA5-ADCA-4967A319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7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1287C-8A3F-4F52-BE31-C15B9C3A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AE1BA-B22C-442D-893C-094EFC34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2D5E2-37F1-4DAF-BD63-80D418DE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5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E98FA-8D71-4682-B912-146E1D48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9F04F-E7CE-4429-8824-8BC81E367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7757E-51EE-4B9D-AD71-744BE26AC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223EC-AAA5-4E50-A8A2-B4AA9D9DA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9988A-D373-493A-9B3D-F4918435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62255-ACEA-4CCB-B9FF-10088B22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4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7AFF7-56F8-41DE-AD5C-AF198398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AC699F-4DA3-48B1-8D2B-4054AE569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51209-5E81-45FC-82B1-0EAAB97FA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C8871-AC61-43E6-9686-CDCF149E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68292-D566-4B09-8D81-FF587F45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F42DD-39E7-4F12-B961-80073BBC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5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62BF9-7A23-4E81-B00A-FFA3F2D41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90887-7536-498F-B66E-7718131B6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FD17B-E2F3-4319-B3BF-A06E864BC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F6A4-5626-4505-B3F5-BC42D8F79D6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51783-1D02-4FFE-9887-AFB402A8E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36585-203B-4ED7-916F-D28143280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56DA-5CD9-472A-BFDF-E4AAB066D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1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D3DA7-F812-49DD-9870-5A93D568C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27AFB-E598-4220-8370-785D91C297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03C3F51B-FCE0-4C9B-AA39-4AF1291FE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357" y="0"/>
            <a:ext cx="5139063" cy="685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21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2021-09-21T20:14:11Z</dcterms:created>
  <dcterms:modified xsi:type="dcterms:W3CDTF">2021-09-21T20:14:51Z</dcterms:modified>
</cp:coreProperties>
</file>