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EC76-9D13-42A9-89C1-E1E396A02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462F60-1B8F-40CD-B81A-EC225E462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C92D7-C454-4A42-B514-BF8C841B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07F-61E5-406B-8163-C3C814BE473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B6ED9-29E0-4C53-ACE8-A65A4175A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81B02-DE0D-43FE-8931-726797A00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E25A-EF45-46A6-BC74-C6CCBAFF0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4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46A9D-3C28-467F-A50F-083BF63E0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0FEC98-320B-4CC4-A01F-8B846BC7C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E63-2056-42CF-B552-A62971ED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07F-61E5-406B-8163-C3C814BE473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56781-84F1-4945-B52F-7346C0A2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B995F-F3E9-4A25-B265-5F4CAEC51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E25A-EF45-46A6-BC74-C6CCBAFF0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8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BB6A90-912C-4AEF-8CEC-0E190E7920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FA37C6-2FED-4C65-8752-10BA3C387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498E3-AC3C-4C79-9256-E09D11AE8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07F-61E5-406B-8163-C3C814BE473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01778-DC9B-4DF6-B5C9-787F86514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0B603-C71B-4428-9AC7-D8735F95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E25A-EF45-46A6-BC74-C6CCBAFF0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3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5E79D-042A-4F86-A713-C4E3D6427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206D4-5940-4247-A5D5-C370208C2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A28C5-8074-4E56-B053-0D5E5EDC4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07F-61E5-406B-8163-C3C814BE473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3F78D-AB6B-4DB4-8D8A-37A68D9A6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20EFB-302A-4FBC-9259-9A60E4F29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E25A-EF45-46A6-BC74-C6CCBAFF0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3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72BFC-1701-4BEC-8F8A-E6572F8FE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F061F-6124-47FC-9B26-284C3CF60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766D4-48A6-491F-BDDC-CD8A176F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07F-61E5-406B-8163-C3C814BE473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9C026-013C-42A2-B22D-F4B380B6F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22850-4871-45E0-A12C-DC3EE1731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E25A-EF45-46A6-BC74-C6CCBAFF0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9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ACAAA-3481-4F63-817E-D513CA66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7468C-CDB8-4361-BF55-DB21E13AA2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BA4697-AE24-48AA-9AC5-30A08316E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088827-D7DF-4273-A555-3C5D855B9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07F-61E5-406B-8163-C3C814BE473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86646A-98A5-47C1-A7CE-BD28461D6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FD8EF-EF8B-4792-B271-340F7FC4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E25A-EF45-46A6-BC74-C6CCBAFF0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4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9289F-17E5-484E-BA55-E3C393A96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505785-85C4-4EBE-BFA3-40603370D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DD65D9-1E0B-455C-995F-B0A313A30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10C10-B56C-456F-91B2-0F26C7054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37443-4D7E-4796-A179-C5C5CA64CD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D4431-8B42-4415-BFCD-02FE17D91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07F-61E5-406B-8163-C3C814BE473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35B62B-18BA-4353-A6CE-0FE29E937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BC647C-3E85-465D-B223-793F4F7B8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E25A-EF45-46A6-BC74-C6CCBAFF0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2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034D-8AC5-400D-8434-4E336A38C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90302-C1F4-46E2-85E6-2FFD4C120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07F-61E5-406B-8163-C3C814BE473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BDE747-A361-4AA2-B191-72661949F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14444-68B1-4906-BF04-C1C611724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E25A-EF45-46A6-BC74-C6CCBAFF0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6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236F00-A379-413B-BAB5-9F5838AD1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07F-61E5-406B-8163-C3C814BE473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4BD829-5EEA-482C-9FD6-0511CB3D6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2B3F6C-980C-4C98-A69C-9555B0D24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E25A-EF45-46A6-BC74-C6CCBAFF0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9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6F389-6447-434C-876C-2194DAEC1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977CE-61FD-48AA-A0B2-4B558BFC0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62F14-67A1-4960-9E4F-A9BECFBFA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50638-773A-419C-90B4-2C83A0FDF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07F-61E5-406B-8163-C3C814BE473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8C31E-6C11-4823-8A4F-23F2BC859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8F521A-E973-4C05-A045-9619F51AB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E25A-EF45-46A6-BC74-C6CCBAFF0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8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AEE49-B3B7-4350-BD7E-DCD6F6A8A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3E30B-086C-4F04-9098-DBE2E41AD6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86333-DC01-4C1A-B149-8D427DF49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C075E-14BC-460E-8F21-1FC80661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07F-61E5-406B-8163-C3C814BE473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2DCED-3CDC-4CAB-B9DA-83FADF35B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BC5E31-7E13-4B34-A5CF-CBF44826D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E25A-EF45-46A6-BC74-C6CCBAFF0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3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DC7220-8853-4DFF-97B0-2863FC741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9D9AD-2F80-4A5A-B12B-CB00A9C2B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63D06-B5AD-41A0-B822-1EACA22A3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B307F-61E5-406B-8163-C3C814BE473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5A789-A193-48B7-811E-208708C00F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FC491-A651-47F5-B830-3CC1DA520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4E25A-EF45-46A6-BC74-C6CCBAFF0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3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B868F-7001-4D11-BBE5-D3CAB510A9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FFD9BF-E6D6-48FE-8A64-72871D6A99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6A5F4B31-8027-4604-AD05-E682B916F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8"/>
            <a:ext cx="3798277" cy="6857291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DDB8C300-35C3-4323-B46D-E8E1D3AA08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277" y="17268"/>
            <a:ext cx="3953022" cy="6840023"/>
          </a:xfrm>
          <a:prstGeom prst="rect">
            <a:avLst/>
          </a:prstGeom>
        </p:spPr>
      </p:pic>
      <p:pic>
        <p:nvPicPr>
          <p:cNvPr id="9" name="Picture 8" descr="Text, letter&#10;&#10;Description automatically generated">
            <a:extLst>
              <a:ext uri="{FF2B5EF4-FFF2-40B4-BE49-F238E27FC236}">
                <a16:creationId xmlns:a16="http://schemas.microsoft.com/office/drawing/2014/main" id="{E7A3520C-4063-4E21-B780-22B3103A82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299" y="16560"/>
            <a:ext cx="4431323" cy="682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72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A31F3-E07B-49D0-9347-FDCF53844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416E7039-4579-4DE6-9FE1-50472D1603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220309" cy="6858000"/>
          </a:xfr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EDB83CB0-86D4-4F27-91A3-7DE90B2D53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08" y="0"/>
            <a:ext cx="4220309" cy="6858000"/>
          </a:xfrm>
          <a:prstGeom prst="rect">
            <a:avLst/>
          </a:prstGeom>
        </p:spPr>
      </p:pic>
      <p:pic>
        <p:nvPicPr>
          <p:cNvPr id="9" name="Picture 8" descr="Text, letter&#10;&#10;Description automatically generated">
            <a:extLst>
              <a:ext uri="{FF2B5EF4-FFF2-40B4-BE49-F238E27FC236}">
                <a16:creationId xmlns:a16="http://schemas.microsoft.com/office/drawing/2014/main" id="{75CDB852-D521-452B-928E-F928051D01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16" y="0"/>
            <a:ext cx="37513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83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4E0D-D4A8-4AF5-9CFD-FFCF8899C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7183824B-67C5-4B13-88AA-66590B4C5F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51495" cy="6858000"/>
          </a:xfr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15929D67-F5BC-4595-BDE3-7A7BCC4DE7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981" y="0"/>
            <a:ext cx="4384431" cy="6858000"/>
          </a:xfrm>
          <a:prstGeom prst="rect">
            <a:avLst/>
          </a:prstGeom>
        </p:spPr>
      </p:pic>
      <p:pic>
        <p:nvPicPr>
          <p:cNvPr id="9" name="Picture 8" descr="Text, letter&#10;&#10;Description automatically generated">
            <a:extLst>
              <a:ext uri="{FF2B5EF4-FFF2-40B4-BE49-F238E27FC236}">
                <a16:creationId xmlns:a16="http://schemas.microsoft.com/office/drawing/2014/main" id="{F9FEE4D7-687F-4AC6-8079-EA4DB4C665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412" y="0"/>
            <a:ext cx="37935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379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2021-09-21T20:33:53Z</dcterms:created>
  <dcterms:modified xsi:type="dcterms:W3CDTF">2021-09-21T20:35:42Z</dcterms:modified>
</cp:coreProperties>
</file>