
<file path=[Content_Types].xml><?xml version="1.0" encoding="utf-8"?>
<Types xmlns="http://schemas.openxmlformats.org/package/2006/content-types">
  <Default Extension="jfif" ContentType="image/jpe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2" autoAdjust="0"/>
    <p:restoredTop sz="94660"/>
  </p:normalViewPr>
  <p:slideViewPr>
    <p:cSldViewPr snapToGrid="0">
      <p:cViewPr varScale="1">
        <p:scale>
          <a:sx n="68" d="100"/>
          <a:sy n="68" d="100"/>
        </p:scale>
        <p:origin x="17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186CF8-CB01-48B2-8EE4-6C349F5EED5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4AE9EB2-5EA9-44CF-9856-FC74D1C7782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37A92E-2F6C-4015-AC0C-5B7857BF4D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89BB0-65AF-4772-A4DA-F916B6D8E652}" type="datetimeFigureOut">
              <a:rPr lang="en-US" smtClean="0"/>
              <a:t>9/21/2021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6648CD-B200-440C-B11B-66E73DAFE5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86B375-498C-48BC-9959-B862935218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1AD60-F653-42A1-B846-E40A9DAB1F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9644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FC4E56-5B41-43EB-8111-A269D46266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31706BF-CE7B-4C4F-9E90-5FBC2374B77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EBE814-9D9F-49B1-966D-2005D5E5CE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89BB0-65AF-4772-A4DA-F916B6D8E652}" type="datetimeFigureOut">
              <a:rPr lang="en-US" smtClean="0"/>
              <a:t>9/21/2021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CD7A5D-E228-48D9-845C-D835BF282E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52BDE5-F0DA-4CE8-B886-807736938C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1AD60-F653-42A1-B846-E40A9DAB1F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90068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B76D193-2823-4EF1-81DC-C2F71D24F23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92B2796-17C0-409B-890D-D100D04B89F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708DCB-6D1B-4184-B74B-80F8EEF661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89BB0-65AF-4772-A4DA-F916B6D8E652}" type="datetimeFigureOut">
              <a:rPr lang="en-US" smtClean="0"/>
              <a:t>9/21/2021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BA11A7-1DD6-4EAF-B9DC-EA0F64993E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63E411-C191-4D9B-8A21-43FD85DE29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1AD60-F653-42A1-B846-E40A9DAB1F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92949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1D5AC-9EBD-4994-83AA-E2A22A318F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AC9573-5F7C-4C52-A22C-A473CBEB1D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20FD4D-9B82-4718-A60F-25CA4EE1AD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89BB0-65AF-4772-A4DA-F916B6D8E652}" type="datetimeFigureOut">
              <a:rPr lang="en-US" smtClean="0"/>
              <a:t>9/21/2021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59D947-B5D7-4B2E-8657-4D3D840353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850F4B-E9CC-403B-BDCB-DF6DA4D3F5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1AD60-F653-42A1-B846-E40A9DAB1F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37017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98BA31-A15E-4BAE-BA4D-2776359157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FB54C5E-C48E-4B8A-89EC-1CF6355A1C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AC76E9-CC7D-4730-967B-BE35B3A5DC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89BB0-65AF-4772-A4DA-F916B6D8E652}" type="datetimeFigureOut">
              <a:rPr lang="en-US" smtClean="0"/>
              <a:t>9/21/2021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9D1274-6583-44B5-BBDD-5D2EEBC447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573943-08D6-43CE-B7B8-0628BB942A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1AD60-F653-42A1-B846-E40A9DAB1F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03006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8F2F81-B5E8-4498-80F4-100BE3C920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CF8DCF-D5C1-4383-9629-84B5FD905C7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69CC177-DF00-4C8B-A24E-B0803E872AC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971926D-79F1-42FA-8E04-5C4C223DBE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89BB0-65AF-4772-A4DA-F916B6D8E652}" type="datetimeFigureOut">
              <a:rPr lang="en-US" smtClean="0"/>
              <a:t>9/21/2021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DA57480-2150-4B99-A79E-93A32E81EF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607CB7D-D541-4C22-B902-C276EF2C0D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1AD60-F653-42A1-B846-E40A9DAB1F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82223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27C47F-1C41-4A19-BF59-B652E328C7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5A4980A-A030-451C-B631-B1BCFC596A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AD7FA5A-B6B6-4D5A-A139-9057D7720B1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F7B465A-669F-4FAC-8A2E-236CCE6CD8F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63A1351-450C-4CA3-8C7C-3FBDFFBE8B0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987260F-0DAB-45E7-AD6B-A6B6EA4D1B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89BB0-65AF-4772-A4DA-F916B6D8E652}" type="datetimeFigureOut">
              <a:rPr lang="en-US" smtClean="0"/>
              <a:t>9/21/2021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B436AE6-C35E-463B-A223-89B432A2DA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E2E2DDD-3A3A-481F-8B80-16B9D5C212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1AD60-F653-42A1-B846-E40A9DAB1F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3130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4EB371-9EF8-4976-B7AC-5571F1251C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915B79F-4463-4BC2-99FA-C873D9CF91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89BB0-65AF-4772-A4DA-F916B6D8E652}" type="datetimeFigureOut">
              <a:rPr lang="en-US" smtClean="0"/>
              <a:t>9/21/2021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E6A9089-98B7-4F10-8B71-8A35595E0F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406182C-ECA1-4A8A-B4BC-9D23875DE1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1AD60-F653-42A1-B846-E40A9DAB1F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36719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AAFE8C9-C7FD-42FB-97B6-8746C3306C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89BB0-65AF-4772-A4DA-F916B6D8E652}" type="datetimeFigureOut">
              <a:rPr lang="en-US" smtClean="0"/>
              <a:t>9/21/2021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1FFC6DF-1406-4E5D-BA44-7C267F318E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1A80AB4-F1C7-493C-87FD-DDE77FC1FA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1AD60-F653-42A1-B846-E40A9DAB1F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56772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0D3EA8-FEB0-41C2-B924-0CA57E6C2C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8E3F87-9F48-4C4A-A250-64AD605709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4DEDFC6-105C-4E7C-9323-261F2C5202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0A232EF-3F91-4C4A-A211-4424346B87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89BB0-65AF-4772-A4DA-F916B6D8E652}" type="datetimeFigureOut">
              <a:rPr lang="en-US" smtClean="0"/>
              <a:t>9/21/2021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562EDC6-79F4-453C-A6E5-D570293137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D47DC81-B488-4BBA-A866-5C6FFB1E78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1AD60-F653-42A1-B846-E40A9DAB1F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07880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32D009-F6B9-4062-8F7C-E4D3A4A639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9420895-6837-4B1D-A6B3-61BCAB47337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B097833-F914-44AD-824D-ACBBD16687F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0120AF4-03FE-4BF1-BD70-6403120EB7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89BB0-65AF-4772-A4DA-F916B6D8E652}" type="datetimeFigureOut">
              <a:rPr lang="en-US" smtClean="0"/>
              <a:t>9/21/2021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27B11A4-1A67-472E-B08A-920FE42F36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D1A5D4F-2D88-48E8-B1CE-BDD1B1E155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1AD60-F653-42A1-B846-E40A9DAB1F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88091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7368A39-1A4F-4A76-B20F-19EF466B59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6960D04-3880-435C-9571-652B2EAD4F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817E5B-5AAB-4C80-8366-8535C44AB70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889BB0-65AF-4772-A4DA-F916B6D8E652}" type="datetimeFigureOut">
              <a:rPr lang="en-US" smtClean="0"/>
              <a:t>9/21/2021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9BF068-C476-4981-A728-B423BEDDC7B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8094DB-E593-4758-A644-7EB0D42BB9D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A1AD60-F653-42A1-B846-E40A9DAB1F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13515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fi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3E18F0-A1EA-4EA2-AAA0-0976283F8A1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26CDD8A-50D7-4D57-BE26-6B29EBEECFD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 descr="Text, letter, whiteboard&#10;&#10;Description automatically generated">
            <a:extLst>
              <a:ext uri="{FF2B5EF4-FFF2-40B4-BE49-F238E27FC236}">
                <a16:creationId xmlns:a16="http://schemas.microsoft.com/office/drawing/2014/main" id="{974FE800-7B2B-4AB9-834B-E9F859F6C61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16923" y="-19537"/>
            <a:ext cx="5158153" cy="68775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76215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Nase, Kyle</dc:creator>
  <cp:lastModifiedBy>Nase, Kyle</cp:lastModifiedBy>
  <cp:revision>1</cp:revision>
  <dcterms:created xsi:type="dcterms:W3CDTF">2021-09-21T20:31:56Z</dcterms:created>
  <dcterms:modified xsi:type="dcterms:W3CDTF">2021-09-21T20:32:23Z</dcterms:modified>
</cp:coreProperties>
</file>