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86CF8-CB01-48B2-8EE4-6C349F5EE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AE9EB2-5EA9-44CF-9856-FC74D1C77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7A92E-2F6C-4015-AC0C-5B7857BF4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9BB0-65AF-4772-A4DA-F916B6D8E65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648CD-B200-440C-B11B-66E73DAF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6B375-498C-48BC-9959-B86293521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D60-F653-42A1-B846-E40A9DAB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C4E56-5B41-43EB-8111-A269D4626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1706BF-CE7B-4C4F-9E90-5FBC2374B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BE814-9D9F-49B1-966D-2005D5E5C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9BB0-65AF-4772-A4DA-F916B6D8E65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D7A5D-E228-48D9-845C-D835BF282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2BDE5-F0DA-4CE8-B886-807736938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D60-F653-42A1-B846-E40A9DAB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0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76D193-2823-4EF1-81DC-C2F71D24F2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2B2796-17C0-409B-890D-D100D04B8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08DCB-6D1B-4184-B74B-80F8EEF66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9BB0-65AF-4772-A4DA-F916B6D8E65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A11A7-1DD6-4EAF-B9DC-EA0F6499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3E411-C191-4D9B-8A21-43FD85DE2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D60-F653-42A1-B846-E40A9DAB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9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1D5AC-9EBD-4994-83AA-E2A22A318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C9573-5F7C-4C52-A22C-A473CBEB1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0FD4D-9B82-4718-A60F-25CA4EE1A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9BB0-65AF-4772-A4DA-F916B6D8E65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D947-B5D7-4B2E-8657-4D3D84035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50F4B-E9CC-403B-BDCB-DF6DA4D3F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D60-F653-42A1-B846-E40A9DAB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0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A31-A15E-4BAE-BA4D-277635915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54C5E-C48E-4B8A-89EC-1CF6355A1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C76E9-CC7D-4730-967B-BE35B3A5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9BB0-65AF-4772-A4DA-F916B6D8E65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D1274-6583-44B5-BBDD-5D2EEBC44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73943-08D6-43CE-B7B8-0628BB942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D60-F653-42A1-B846-E40A9DAB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0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F2F81-B5E8-4498-80F4-100BE3C92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F8DCF-D5C1-4383-9629-84B5FD905C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9CC177-DF00-4C8B-A24E-B0803E872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71926D-79F1-42FA-8E04-5C4C223DB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9BB0-65AF-4772-A4DA-F916B6D8E65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A57480-2150-4B99-A79E-93A32E81E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7CB7D-D541-4C22-B902-C276EF2C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D60-F653-42A1-B846-E40A9DAB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2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7C47F-1C41-4A19-BF59-B652E328C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4980A-A030-451C-B631-B1BCFC596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7FA5A-B6B6-4D5A-A139-9057D7720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7B465A-669F-4FAC-8A2E-236CCE6CD8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3A1351-450C-4CA3-8C7C-3FBDFFBE8B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87260F-0DAB-45E7-AD6B-A6B6EA4D1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9BB0-65AF-4772-A4DA-F916B6D8E65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436AE6-C35E-463B-A223-89B432A2D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2E2DDD-3A3A-481F-8B80-16B9D5C21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D60-F653-42A1-B846-E40A9DAB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1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EB371-9EF8-4976-B7AC-5571F1251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15B79F-4463-4BC2-99FA-C873D9CF9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9BB0-65AF-4772-A4DA-F916B6D8E65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6A9089-98B7-4F10-8B71-8A35595E0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6182C-ECA1-4A8A-B4BC-9D23875DE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D60-F653-42A1-B846-E40A9DAB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7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AFE8C9-C7FD-42FB-97B6-8746C3306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9BB0-65AF-4772-A4DA-F916B6D8E65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FFC6DF-1406-4E5D-BA44-7C267F318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80AB4-F1C7-493C-87FD-DDE77FC1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D60-F653-42A1-B846-E40A9DAB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7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D3EA8-FEB0-41C2-B924-0CA57E6C2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E3F87-9F48-4C4A-A250-64AD60570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EDFC6-105C-4E7C-9323-261F2C520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232EF-3F91-4C4A-A211-4424346B8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9BB0-65AF-4772-A4DA-F916B6D8E65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2EDC6-79F4-453C-A6E5-D57029313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7DC81-B488-4BBA-A866-5C6FFB1E7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D60-F653-42A1-B846-E40A9DAB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8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2D009-F6B9-4062-8F7C-E4D3A4A63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420895-6837-4B1D-A6B3-61BCAB4733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097833-F914-44AD-824D-ACBBD1668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20AF4-03FE-4BF1-BD70-6403120EB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9BB0-65AF-4772-A4DA-F916B6D8E65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B11A4-1A67-472E-B08A-920FE42F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A5D4F-2D88-48E8-B1CE-BDD1B1E15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D60-F653-42A1-B846-E40A9DAB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0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368A39-1A4F-4A76-B20F-19EF466B5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60D04-3880-435C-9571-652B2EAD4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17E5B-5AAB-4C80-8366-8535C44AB7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89BB0-65AF-4772-A4DA-F916B6D8E65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BF068-C476-4981-A728-B423BEDDC7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094DB-E593-4758-A644-7EB0D42BB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1AD60-F653-42A1-B846-E40A9DAB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5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E18F0-A1EA-4EA2-AAA0-0976283F8A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CDD8A-50D7-4D57-BE26-6B29EBEECF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, whiteboard&#10;&#10;Description automatically generated">
            <a:extLst>
              <a:ext uri="{FF2B5EF4-FFF2-40B4-BE49-F238E27FC236}">
                <a16:creationId xmlns:a16="http://schemas.microsoft.com/office/drawing/2014/main" id="{974FE800-7B2B-4AB9-834B-E9F859F6C6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23" y="-19537"/>
            <a:ext cx="5158153" cy="687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621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2021-09-21T20:31:56Z</dcterms:created>
  <dcterms:modified xsi:type="dcterms:W3CDTF">2021-09-21T20:32:23Z</dcterms:modified>
</cp:coreProperties>
</file>