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DE76-2105-43FF-BE0B-B932984D9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1DA8A-40DD-472B-BAE4-979CA147C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2B70E-A2DA-443B-B77B-994927D71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2E194-370F-45DB-9869-63AF82288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362F7-8A33-41F7-8F5B-FFD719CE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9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0110-FDEB-42DD-9197-C8080FD95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E8BDD-E2A4-4389-9913-D2DA59972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2A00-3EFC-43CF-9BD1-24B91D8C7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212DD-DAFC-4E39-819A-B8EE0890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ADCC9-6BAF-4900-B7AC-F17E7B10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2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F05BC1-1A45-485E-BC9D-B97C4D69D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842267-91C4-440C-BB5C-CB803F6C3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848F-B2A8-45C9-917A-1797327F4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91DBA-39B1-4A6F-9406-19B4A5E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2C45F-3BA0-4D3D-9254-8B5EFA35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2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C563B-AFCD-4AB4-AAEF-4D1227D7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C384C-F066-4681-B000-DE06E1635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22490-6BD3-4B2D-B956-A3D9D1891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90AC3-1C3E-4768-99EF-3FACA3CB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70871-C884-4E47-8BED-F75EDDCE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1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47F03-5243-4F0A-B11C-1E4A31CC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81D80-03CC-4181-AF7E-4C95F70D9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471AE-6209-41D2-A0E5-29E36E2A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9DDD6-539C-4605-9A74-2532A03B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F010B-5CB0-4374-877D-64E7477C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4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FCE0-82E9-4161-8AE4-E07CF5F2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0A16F-C39D-4631-8E73-DF7CD4EFA8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76598-2974-4E5F-B5F2-55EB00CCD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92458-1085-45A8-B4A7-D9A525D1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33F1D-55A7-4D3D-87AB-6DB15F54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D0379-90E2-44BA-83B7-A0784B33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9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A6A6-4C2D-4B4F-A4C5-F0177DECA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EF403-4810-43C1-8DC1-69C80BC88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FA774-1CD2-48FA-882C-EC96BF4D8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78ADA-906E-44A4-8993-E517DD665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6D09E-7B10-43E3-9E4E-88CAAA8DF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05AEB3-AB8B-4727-8616-F0506CEE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9110A7-685D-4F5B-B434-06EBF988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681C7-43D4-4858-B17D-33C1BE421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1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B2DBC-BC77-4100-95AE-1533AF203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48BA-3867-40F5-9C54-0BF08C90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29B47-044B-4B7F-9DCF-73AD21DE8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3F0B6-16E1-4593-BC2C-E4EF432AE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5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447E96-1421-4BC5-8072-6D62804D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D3C9C5-F684-4E2C-BAD9-938510B51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0D61D-16CC-41F4-BDB8-C740CCB9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3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2486-9098-46E7-8A7A-0D0A7E52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5E179-D175-4BDB-A769-90A00C426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15673-264B-4E35-80A5-81D232949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13067-E573-400F-861C-7C65DC28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89D16-938B-4A13-B48F-862B0CAC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CC4C8-1019-4B6F-8891-141FED98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BBDD7-9361-4F07-8CCA-30232EB9E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5F918-ABA6-49A0-AAAC-C43D348B0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A7A28-D664-4FAA-B5CB-48AFA128C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4335E-F037-4FA2-9A87-CCC9EBF3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E2DB3-2C4A-4940-8614-0C942E36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1C239-C687-4581-9F55-E915CD7D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7B2F2-A418-49EB-8CB3-7ED4D517E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EF27F-7ADA-46AD-B788-F8A9DCE71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570FA-28D7-4586-AFFA-93503D32B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58BDB-4CB7-4724-BBF0-0B100ABC9A7E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D230F-7277-4F18-929A-9C4FB9504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1AF03-1C15-4E1A-A817-1E00412F6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0556-1260-41EE-832B-DF875D447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FBFF-9351-40F0-903A-E7923B7A0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5C5F9-1ABB-40F6-8D2D-D069886103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AC7E22B2-5AB2-4A1B-83F7-0C65599A1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7766" cy="6858000"/>
          </a:xfrm>
          <a:prstGeom prst="rect">
            <a:avLst/>
          </a:prstGeom>
        </p:spPr>
      </p:pic>
      <p:pic>
        <p:nvPicPr>
          <p:cNvPr id="7" name="Picture 6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86286CEF-6E83-4428-B67D-3E7C7A1C7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766" y="0"/>
            <a:ext cx="3840480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CB4538C8-5154-4083-9BC2-7DB24AAA3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46" y="-1"/>
            <a:ext cx="42437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0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2021-09-21T20:33:05Z</dcterms:created>
  <dcterms:modified xsi:type="dcterms:W3CDTF">2021-09-21T20:33:48Z</dcterms:modified>
</cp:coreProperties>
</file>