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E66C-EE3E-4BC7-B5A1-459A6F8E6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46C36-92B2-4471-9397-6BDB8147C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B9932-E7F1-4EA1-8DAE-C280F86BC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814F-F079-4DBC-85E4-F0B5A82D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BCD83-4F76-435F-B7C4-D92806F5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85B58-B075-4C75-91CD-3EE3D681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2BF33-E393-4F3E-B970-C3EBEFA49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5C87D-BA54-460D-A3B2-BC1B1C079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D4AD-C32A-4EB6-B7F8-EDCD1B5A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36058-535D-4358-A57B-E43B1A45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7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A13863-064F-4C2C-9CC7-2528FA69E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7660B-0A29-4882-A158-6A98D98EF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F8B8A-4ADB-4660-9231-2769F6FD5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0F061-33FF-462F-8F3D-03D8DD29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79571-F3AF-4906-A1E2-9624A61C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B78E-774B-4B29-8DCC-2050D926D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4860D-BE41-44EB-A055-924E99F81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88E9E-C0AB-4229-871D-0AC61DAA3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12E97-59AF-4706-87D9-2F33448D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CBAF1-E992-42E0-A077-F68750DA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4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DFEE-9FB7-4A10-B4F4-80F5A62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BE984-768F-438B-BD1E-BF71F4B5D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AF474-AD15-4BBC-8839-1E35B9FA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1260F-2943-4972-ADBA-E828B5E8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B7589-3408-4090-BAEB-EA40D3AA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5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4C85E-774D-428E-A299-5F8BAE2AC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E5280-848E-41C9-9D59-6454DE311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7AD5A-FA84-4E5F-9FF6-833065ECA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3DB3A-B43E-4A2E-8129-2259784A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05724-B2AA-48BF-AB47-D20A1F5E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FE0ED-4E8D-42D1-BA1A-84877180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5965-84E5-4E23-9BB4-52B467A74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93C52-78C1-4DEA-84AD-346203751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3B330-B7F8-4C9A-849D-AB3501EE6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F54370-87F8-42BA-9312-71DDB14A4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17E1EE-A1C2-42D0-A042-B2D7405D0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68CCDE-3A5A-4AA5-B892-F6BAEAE2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9FF573-C413-4E24-998C-49F1B233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A55B55-9DC3-4297-AA09-2F64AA1D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7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739C-2B99-4436-9151-AE1D6F101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2399B-C4F8-4247-81B4-540306CB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B47C7-A360-4D11-9CA6-80598E450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F70BE0-D672-4AE9-AFC1-F12F5BF9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85399-DB7F-4123-A0E5-6D87AB8F3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8C23D-BC14-4F24-9DB8-FE11CE1C3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33026-A9FF-4553-9AA7-0C4D413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3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BEB45-4DB4-4423-ACF6-662B8518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9782C-222B-4245-BF43-FE2D325B2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2AAD9-5589-4AF7-8796-3481D1929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40743-1A60-4A05-B323-7D8D68B9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6C973-BAFB-4738-99C0-B5442403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2CE18-7281-4044-A3E3-B322CA80F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9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9988E-1A7B-4DEF-8A09-44FEE737B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9D1F5-1DC2-48CC-B8E3-367F91512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24A45-B832-4FBE-8DBA-9B05396C8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E6290-4ABE-4171-A9CF-F4BDBF94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63D75-8F74-4E02-A7A9-5CEDEC70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A0BF5-F6C2-4230-B57B-83979EFC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3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F433F-A345-4EA1-8D49-D80719F24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0C02E-E6C1-4C7A-A205-F77C8A5F6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ED429-51CF-43FE-ACBF-49C709201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4E652-BD0A-4865-BD88-C2562B6710A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CA7A5-89D7-4232-BEEC-B7FAB5F44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52146-1439-4E34-983C-2EDB9DDCC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919A2-1E7E-4256-883C-E445AC691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FD4B-00C0-454B-929B-F7BD217511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44FE9-40AE-45CE-A452-F1E4E7585B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44A5FF87-399F-4FD9-824C-E980EE891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62511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85816CC6-87A3-4423-9553-A26A5C348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510" y="-1"/>
            <a:ext cx="4009293" cy="6857999"/>
          </a:xfrm>
          <a:prstGeom prst="rect">
            <a:avLst/>
          </a:prstGeom>
        </p:spPr>
      </p:pic>
      <p:pic>
        <p:nvPicPr>
          <p:cNvPr id="9" name="Picture 8" descr="Text, letter, whiteboard&#10;&#10;Description automatically generated">
            <a:extLst>
              <a:ext uri="{FF2B5EF4-FFF2-40B4-BE49-F238E27FC236}">
                <a16:creationId xmlns:a16="http://schemas.microsoft.com/office/drawing/2014/main" id="{5EE8152F-842E-4307-9CC3-372D2DD92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02" y="0"/>
            <a:ext cx="3920197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4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75E9E-F8A4-44F9-9ECF-209D23D55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7D0F6A55-75FA-49DB-848D-E5742EC40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35902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EDA81A82-1EAB-4B4E-9755-FA520DBE2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903" y="0"/>
            <a:ext cx="4276577" cy="6858000"/>
          </a:xfrm>
          <a:prstGeom prst="rect">
            <a:avLst/>
          </a:prstGeom>
        </p:spPr>
      </p:pic>
      <p:pic>
        <p:nvPicPr>
          <p:cNvPr id="9" name="Picture 8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93E97444-4091-4B90-A2E9-BEF2F6E105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0" y="0"/>
            <a:ext cx="3779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6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717E-FA8A-418F-AA37-161E3B1B1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, whiteboard&#10;&#10;Description automatically generated">
            <a:extLst>
              <a:ext uri="{FF2B5EF4-FFF2-40B4-BE49-F238E27FC236}">
                <a16:creationId xmlns:a16="http://schemas.microsoft.com/office/drawing/2014/main" id="{87BC2EE8-3966-4219-8489-AD3BE3839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E3B05DB7-9591-4450-97A5-224EE9B23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9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1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2021-09-21T20:29:29Z</dcterms:created>
  <dcterms:modified xsi:type="dcterms:W3CDTF">2021-09-21T20:30:57Z</dcterms:modified>
</cp:coreProperties>
</file>