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68" d="100"/>
          <a:sy n="68" d="100"/>
        </p:scale>
        <p:origin x="1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EE66C-EE3E-4BC7-B5A1-459A6F8E6C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46C36-92B2-4471-9397-6BDB8147CD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B9932-E7F1-4EA1-8DAE-C280F86BC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E652-BD0A-4865-BD88-C2562B6710A3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E814F-F079-4DBC-85E4-F0B5A82DF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BCD83-4F76-435F-B7C4-D92806F52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919A2-1E7E-4256-883C-E445AC691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349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85B58-B075-4C75-91CD-3EE3D681C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2BF33-E393-4F3E-B970-C3EBEFA49E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5C87D-BA54-460D-A3B2-BC1B1C079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E652-BD0A-4865-BD88-C2562B6710A3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6D4AD-C32A-4EB6-B7F8-EDCD1B5A3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36058-535D-4358-A57B-E43B1A458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919A2-1E7E-4256-883C-E445AC691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579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A13863-064F-4C2C-9CC7-2528FA69EA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47660B-0A29-4882-A158-6A98D98EF2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AF8B8A-4ADB-4660-9231-2769F6FD5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E652-BD0A-4865-BD88-C2562B6710A3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0F061-33FF-462F-8F3D-03D8DD29D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79571-F3AF-4906-A1E2-9624A61CD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919A2-1E7E-4256-883C-E445AC691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0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6B78E-774B-4B29-8DCC-2050D926D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4860D-BE41-44EB-A055-924E99F81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188E9E-C0AB-4229-871D-0AC61DAA3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E652-BD0A-4865-BD88-C2562B6710A3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C12E97-59AF-4706-87D9-2F33448D3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CBAF1-E992-42E0-A077-F68750DA8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919A2-1E7E-4256-883C-E445AC691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46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DDFEE-9FB7-4A10-B4F4-80F5A62E4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1BE984-768F-438B-BD1E-BF71F4B5D9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CAF474-AD15-4BBC-8839-1E35B9FA2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E652-BD0A-4865-BD88-C2562B6710A3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C1260F-2943-4972-ADBA-E828B5E8B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DB7589-3408-4090-BAEB-EA40D3AA9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919A2-1E7E-4256-883C-E445AC691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851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4C85E-774D-428E-A299-5F8BAE2AC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E5280-848E-41C9-9D59-6454DE3110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27AD5A-FA84-4E5F-9FF6-833065ECA5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23DB3A-B43E-4A2E-8129-2259784A4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E652-BD0A-4865-BD88-C2562B6710A3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E05724-B2AA-48BF-AB47-D20A1F5E6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FFE0ED-4E8D-42D1-BA1A-84877180A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919A2-1E7E-4256-883C-E445AC691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76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75965-84E5-4E23-9BB4-52B467A74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B93C52-78C1-4DEA-84AD-346203751C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63B330-B7F8-4C9A-849D-AB3501EE69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F54370-87F8-42BA-9312-71DDB14A41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17E1EE-A1C2-42D0-A042-B2D7405D04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68CCDE-3A5A-4AA5-B892-F6BAEAE28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E652-BD0A-4865-BD88-C2562B6710A3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9FF573-C413-4E24-998C-49F1B2330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A55B55-9DC3-4297-AA09-2F64AA1DD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919A2-1E7E-4256-883C-E445AC691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27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9739C-2B99-4436-9151-AE1D6F101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32399B-C4F8-4247-81B4-540306CBD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E652-BD0A-4865-BD88-C2562B6710A3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AB47C7-A360-4D11-9CA6-80598E450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F70BE0-D672-4AE9-AFC1-F12F5BF9C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919A2-1E7E-4256-883C-E445AC691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4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A85399-DB7F-4123-A0E5-6D87AB8F3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E652-BD0A-4865-BD88-C2562B6710A3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78C23D-BC14-4F24-9DB8-FE11CE1C3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B33026-A9FF-4553-9AA7-0C4D413EA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919A2-1E7E-4256-883C-E445AC691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30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BEB45-4DB4-4423-ACF6-662B8518B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9782C-222B-4245-BF43-FE2D325B2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42AAD9-5589-4AF7-8796-3481D1929D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340743-1A60-4A05-B323-7D8D68B9D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E652-BD0A-4865-BD88-C2562B6710A3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D6C973-BAFB-4738-99C0-B54424031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D2CE18-7281-4044-A3E3-B322CA80F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919A2-1E7E-4256-883C-E445AC691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799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9988E-1A7B-4DEF-8A09-44FEE737B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B9D1F5-1DC2-48CC-B8E3-367F915129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B24A45-B832-4FBE-8DBA-9B05396C81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9E6290-4ABE-4171-A9CF-F4BDBF94E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E652-BD0A-4865-BD88-C2562B6710A3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263D75-8F74-4E02-A7A9-5CEDEC705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5A0BF5-F6C2-4230-B57B-83979EFCD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919A2-1E7E-4256-883C-E445AC691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37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9F433F-A345-4EA1-8D49-D80719F24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0C02E-E6C1-4C7A-A205-F77C8A5F6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5ED429-51CF-43FE-ACBF-49C7092010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4E652-BD0A-4865-BD88-C2562B6710A3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CA7A5-89D7-4232-BEEC-B7FAB5F449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52146-1439-4E34-983C-2EDB9DDCC0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919A2-1E7E-4256-883C-E445AC691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585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f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f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2FD4B-00C0-454B-929B-F7BD217511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944FE9-40AE-45CE-A452-F1E4E7585B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iece of paper with writing on it&#10;&#10;Description automatically generated">
            <a:extLst>
              <a:ext uri="{FF2B5EF4-FFF2-40B4-BE49-F238E27FC236}">
                <a16:creationId xmlns:a16="http://schemas.microsoft.com/office/drawing/2014/main" id="{44A5FF87-399F-4FD9-824C-E980EE8914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62511" cy="6858000"/>
          </a:xfrm>
          <a:prstGeom prst="rect">
            <a:avLst/>
          </a:prstGeom>
        </p:spPr>
      </p:pic>
      <p:pic>
        <p:nvPicPr>
          <p:cNvPr id="7" name="Picture 6" descr="Text, letter&#10;&#10;Description automatically generated">
            <a:extLst>
              <a:ext uri="{FF2B5EF4-FFF2-40B4-BE49-F238E27FC236}">
                <a16:creationId xmlns:a16="http://schemas.microsoft.com/office/drawing/2014/main" id="{85816CC6-87A3-4423-9553-A26A5C3489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2510" y="-1"/>
            <a:ext cx="4009293" cy="6857999"/>
          </a:xfrm>
          <a:prstGeom prst="rect">
            <a:avLst/>
          </a:prstGeom>
        </p:spPr>
      </p:pic>
      <p:pic>
        <p:nvPicPr>
          <p:cNvPr id="9" name="Picture 8" descr="Text, letter, whiteboard&#10;&#10;Description automatically generated">
            <a:extLst>
              <a:ext uri="{FF2B5EF4-FFF2-40B4-BE49-F238E27FC236}">
                <a16:creationId xmlns:a16="http://schemas.microsoft.com/office/drawing/2014/main" id="{5EE8152F-842E-4307-9CC3-372D2DD92E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802" y="0"/>
            <a:ext cx="3920197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145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75E9E-F8A4-44F9-9ECF-209D23D55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Text, letter&#10;&#10;Description automatically generated">
            <a:extLst>
              <a:ext uri="{FF2B5EF4-FFF2-40B4-BE49-F238E27FC236}">
                <a16:creationId xmlns:a16="http://schemas.microsoft.com/office/drawing/2014/main" id="{7D0F6A55-75FA-49DB-848D-E5742EC40C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135902" cy="6858000"/>
          </a:xfrm>
        </p:spPr>
      </p:pic>
      <p:pic>
        <p:nvPicPr>
          <p:cNvPr id="7" name="Picture 6" descr="Text, letter&#10;&#10;Description automatically generated">
            <a:extLst>
              <a:ext uri="{FF2B5EF4-FFF2-40B4-BE49-F238E27FC236}">
                <a16:creationId xmlns:a16="http://schemas.microsoft.com/office/drawing/2014/main" id="{EDA81A82-1EAB-4B4E-9755-FA520DBE28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903" y="0"/>
            <a:ext cx="4276577" cy="6858000"/>
          </a:xfrm>
          <a:prstGeom prst="rect">
            <a:avLst/>
          </a:prstGeom>
        </p:spPr>
      </p:pic>
      <p:pic>
        <p:nvPicPr>
          <p:cNvPr id="9" name="Picture 8" descr="A piece of paper with writing on it&#10;&#10;Description automatically generated">
            <a:extLst>
              <a:ext uri="{FF2B5EF4-FFF2-40B4-BE49-F238E27FC236}">
                <a16:creationId xmlns:a16="http://schemas.microsoft.com/office/drawing/2014/main" id="{93E97444-4091-4B90-A2E9-BEF2F6E105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480" y="0"/>
            <a:ext cx="37795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763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A717E-FA8A-418F-AA37-161E3B1B1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Text, letter, whiteboard&#10;&#10;Description automatically generated">
            <a:extLst>
              <a:ext uri="{FF2B5EF4-FFF2-40B4-BE49-F238E27FC236}">
                <a16:creationId xmlns:a16="http://schemas.microsoft.com/office/drawing/2014/main" id="{87BC2EE8-3966-4219-8489-AD3BE38391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499" cy="6858000"/>
          </a:xfrm>
        </p:spPr>
      </p:pic>
      <p:pic>
        <p:nvPicPr>
          <p:cNvPr id="7" name="Picture 6" descr="Text, letter&#10;&#10;Description automatically generated">
            <a:extLst>
              <a:ext uri="{FF2B5EF4-FFF2-40B4-BE49-F238E27FC236}">
                <a16:creationId xmlns:a16="http://schemas.microsoft.com/office/drawing/2014/main" id="{E3B05DB7-9591-4450-97A5-224EE9B238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499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211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Nase, Kyle</dc:creator>
  <cp:lastModifiedBy>Nase, Kyle</cp:lastModifiedBy>
  <cp:revision>1</cp:revision>
  <dcterms:created xsi:type="dcterms:W3CDTF">2021-09-21T20:29:29Z</dcterms:created>
  <dcterms:modified xsi:type="dcterms:W3CDTF">2021-09-21T20:30:57Z</dcterms:modified>
</cp:coreProperties>
</file>