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4380-3CF4-4715-AC17-6809A7320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812A5-F0A4-481E-856F-8AE3CDB0D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4AA76-D99E-421D-8C86-7310BC400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EC516-DCB7-48D6-9C93-8073001CF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42CE4-59FC-47FA-89C0-AA775D0C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1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88824-A6D5-4EAC-96C5-EEA714F4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20E2C0-947F-4882-A11B-73455B2C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CD1B7-E0BE-4E38-A2F3-1DBED6770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BA0A-ACD2-4B86-8F50-737B3CBD3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C689C-5B39-489E-946D-A4237F302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2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231AED-81B0-4F85-927A-B9345D6E9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FC48F-83D3-4AE2-87E3-19B82D2BD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27126-BCA9-4A29-9107-753411C8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4F72F-D7FB-4394-ADC3-9B37D142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B5633-D088-41F7-BDF0-2D8652FE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1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887B-8A4C-42DE-97CA-671C9F12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B5843-D2C9-4B3F-A6D5-33DDAA078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FAF6A-8B83-4A12-9FCA-7B3261897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9E3B5-454E-4695-A641-C5FDA525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1B24B-B8AA-4F0A-BA67-D23AAC1B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3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77ABC-FFC4-4845-95AD-F7197C8F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AF11A-DD56-4D9D-ADE9-D068C471B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254EB-B417-4D4F-A69A-5CBB57E8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531EC-8065-4A87-A3C1-7A7E4D5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D8728-6F7F-4D0D-9815-03DD3A506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A6280-B455-4DE9-9936-0AAA545B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73E7D-BFDB-490E-921D-C195C3762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7AFF3-1923-4626-85C6-02A8A4A13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7ACC6D-146D-4ED7-8E7F-F4E221C7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9C35E-BCEE-44E9-BE87-4DF70B22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E24D2-450B-450D-85E9-3BB6B1C0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2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0A3C5-6A7C-4050-8DA7-A322166EE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9510B-932A-43EA-8284-DB4A94536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C8B38-DFF1-4DDE-B6B8-576FD907E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6A6FD3-1316-475E-8181-91AF9F7A2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87B468-9016-41ED-AE1F-8F365F751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A7FDED-F833-4489-8243-19DAD7A6D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AF7290-2EE7-487F-8DDD-9383464A9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B5178A-9645-461D-8040-C3690BEA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6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B651-4936-49C5-B5FC-E6EB4ACB8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ACC0A4-7764-4D05-A002-419F1D7F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0D251-9DFA-4E12-95EE-7CA89533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E42C87-BC8E-4AAE-96CD-1D01DA89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C1D85D-7368-417E-9A7C-993C9760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FDC3EE-8C7E-497A-B010-0BE34F99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E081D-E4B3-4C55-8903-5CA10AE36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4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5BB2-6C4F-4D2F-B98A-863CD7510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88FF8-6F89-4EA0-B2BD-A8EF45CAE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10830-180A-49AC-B094-AEE624E32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BD13B-3A93-4B35-A01D-9F2175F6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7CBF0-C0B0-465F-8F0F-05D4EB58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95EDE-506B-446F-A85C-A4195584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1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8A2F2-5D22-423C-803D-1292237F7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554996-C282-4C30-A203-799AD4518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75095-794F-4069-93B6-9DC841DAB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52C30-EC82-45EF-91CC-93E8F087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568A-B525-4600-9DC2-C7540143D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98D8E-9EFC-4BFB-84BF-8F06F2BC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0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238C7-FCB0-469E-AC1D-0358E065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21730-0BA5-4C16-A7FC-1EB3E9608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F5FA5-286D-4307-A022-236D3207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F5C7-8580-4DEE-888C-6CD81A63EFE3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1718D-EF34-4CA6-A743-5F9068AB3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014D6-3A4F-4186-B50A-ACDF779D4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C2F68-4BD7-451C-9927-04113263E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8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4109-4DE6-4974-8DD5-BD80810CA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A91B0-BEBD-41EF-9894-FA73EC3CA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6072B3A2-A450-4E42-BC5A-379897833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3C8670AD-E653-4C39-BB8D-06F5133BB5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58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C5B1-DD47-4683-96B9-A18BBCF4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whiteboard with writing on it&#10;&#10;Description automatically generated with low confidence">
            <a:extLst>
              <a:ext uri="{FF2B5EF4-FFF2-40B4-BE49-F238E27FC236}">
                <a16:creationId xmlns:a16="http://schemas.microsoft.com/office/drawing/2014/main" id="{005423FE-AB3E-4463-BFBE-F5AEC6A7A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499" cy="6858000"/>
          </a:xfrm>
        </p:spPr>
      </p:pic>
      <p:pic>
        <p:nvPicPr>
          <p:cNvPr id="7" name="Picture 6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F4A6111C-7D62-4976-B688-20924611EF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8" y="-1"/>
            <a:ext cx="51434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2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2021-09-21T20:31:00Z</dcterms:created>
  <dcterms:modified xsi:type="dcterms:W3CDTF">2021-09-21T20:31:51Z</dcterms:modified>
</cp:coreProperties>
</file>