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68" d="100"/>
          <a:sy n="68" d="100"/>
        </p:scale>
        <p:origin x="1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0CC40-0529-452E-BCB6-77048A5130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8967FA-611B-41DB-9EFA-B79ABDFB8C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458D5-C7F4-4266-B2E8-8817CF6C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58CB-8E3A-4B97-B84D-C2A012594EE4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658E1-4509-49CC-8395-47C19430C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7C0DF4-3EFD-4610-B34A-908DE9B42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5C3B-5541-4CBC-B2B8-0B5BA9E75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12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02C67-0C9D-4F28-AD9F-AA07BF578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41C100-E253-4983-8347-B55846B52B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BBBBC-F54B-4CC7-82A5-17BA20B26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58CB-8E3A-4B97-B84D-C2A012594EE4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0F31DF-608F-4B79-8984-EB017B120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8D8A9-A2EF-4200-8FAC-EBCC8FE9F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5C3B-5541-4CBC-B2B8-0B5BA9E75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69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5201A1-131E-4A9B-8B4E-12B904A489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0A9BFE-C64F-4794-9C3B-4FA0E2FB9C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B7D830-B87A-4105-AC07-39381997F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58CB-8E3A-4B97-B84D-C2A012594EE4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3800B-A5B0-459A-B9BC-22E155BEE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374F2-4509-468A-89B5-06188670F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5C3B-5541-4CBC-B2B8-0B5BA9E75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819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6367A-7BEB-4272-8985-50F8EB5B1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4D9AE-F2C0-42DF-973C-5CDFB9745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6AAF1-619D-4D21-AA2D-CF2E2F721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58CB-8E3A-4B97-B84D-C2A012594EE4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339D0-4EEB-4D3B-8F72-E06B21079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7D9A3E-92D1-40E4-B3D0-0D8B0E6BD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5C3B-5541-4CBC-B2B8-0B5BA9E75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16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2E2CA-9447-4D41-A5C2-4A8AE0148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89F945-6074-409C-B734-CAAD8701A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302E5-CE20-4124-B94A-E7D974FA9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58CB-8E3A-4B97-B84D-C2A012594EE4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9E036C-C195-4C46-AB95-C81959A04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17972-94C8-4C2A-9150-2CB67A542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5C3B-5541-4CBC-B2B8-0B5BA9E75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586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234F4-B33E-4B09-ADBC-5CEAC2D37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F58AB-F552-481A-BD45-22D8E2EC74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D37F0B-D4EF-430E-8071-3620F42665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4EB55B-E553-4C07-B6B1-4E14D001B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58CB-8E3A-4B97-B84D-C2A012594EE4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4C47F9-1164-49EB-B706-86B3F9C9A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45F108-939F-4B4D-9F9B-23F3FE61C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5C3B-5541-4CBC-B2B8-0B5BA9E75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86767-3810-4F60-97A7-1A520E5A1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C3F219-6AA0-43BB-A541-8F5E88810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E27BA-805D-43B1-AFBB-4055D4FE37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3720DC-1287-414C-8EDC-76FAE5725A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5355A0-617C-4680-A758-F30D7DE112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065877-B42A-45EF-B7CF-DCD8ABEF5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58CB-8E3A-4B97-B84D-C2A012594EE4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4FF3FB-BDE8-476A-A7E4-E1C83F0FC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AC1D8D-DA24-42D2-9926-EF396095F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5C3B-5541-4CBC-B2B8-0B5BA9E75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220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76342-CB00-4120-A2C1-D0365EFAF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AD1C24-5A73-4133-BF48-A9A9E49FC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58CB-8E3A-4B97-B84D-C2A012594EE4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3C8A4F-9B00-433C-AF04-3939E11E0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BB3AF2-D4E9-4C47-AAF6-14CD931B9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5C3B-5541-4CBC-B2B8-0B5BA9E75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5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E855A0-3AF3-4BEC-91B7-BF569EB88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58CB-8E3A-4B97-B84D-C2A012594EE4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60CA57-62FF-4947-B19D-274FD4505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131F6F-B6C5-45BB-8C01-A8C1C6C5A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5C3B-5541-4CBC-B2B8-0B5BA9E75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562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B26F6-F180-46DE-A05E-32BD0316B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2432F1-6C37-4DC3-8855-F43F0281C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8B28DF-A0F7-4C47-AA9D-1320381C9A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0A9678-51FC-45BC-AB62-F984CD703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58CB-8E3A-4B97-B84D-C2A012594EE4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537A2A-F886-429D-8268-7C003BA42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6C2C2B-33B0-4D44-A514-3CB152D9D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5C3B-5541-4CBC-B2B8-0B5BA9E75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30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90848-ED42-4B93-B6F1-146D4FCC8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2E2F64-50C0-4E98-A896-BFB3BC8081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531EB2-0BF4-4FCF-842C-39C6EBA1BE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A27A64-E388-425F-9C0E-D5AC3830F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258CB-8E3A-4B97-B84D-C2A012594EE4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F5D5F6-25B6-44DD-815F-53BA1F653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310EDD-3846-482F-A817-BEE959563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5C3B-5541-4CBC-B2B8-0B5BA9E75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814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9D33CA-4428-4083-AAF1-58EA99B4A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5E1AAC-ABCF-48BB-A4D0-2F200AF3D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B8CF4-C3DD-4763-BE5B-1A69B5D7EF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258CB-8E3A-4B97-B84D-C2A012594EE4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BF278-D7A2-44F5-8A33-CA05881CA1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2B5CDB-133E-491A-98D3-534425566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75C3B-5541-4CBC-B2B8-0B5BA9E75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605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9DF23-DC48-4EB3-8800-7DEC93B1AF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00C2F8-6EF0-4A43-95F3-C95DCF8E19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9FF49195-F00A-47D2-BB1A-AFDCA96972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1028"/>
            <a:ext cx="4754881" cy="6879028"/>
          </a:xfrm>
          <a:prstGeom prst="rect">
            <a:avLst/>
          </a:prstGeom>
        </p:spPr>
      </p:pic>
      <p:pic>
        <p:nvPicPr>
          <p:cNvPr id="7" name="Picture 6" descr="Text, letter&#10;&#10;Description automatically generated">
            <a:extLst>
              <a:ext uri="{FF2B5EF4-FFF2-40B4-BE49-F238E27FC236}">
                <a16:creationId xmlns:a16="http://schemas.microsoft.com/office/drawing/2014/main" id="{89669339-DBC4-4D4A-A4F0-AB20661ABB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879" y="-21028"/>
            <a:ext cx="5159271" cy="6879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471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7D9DF-6999-463F-9446-F314E3F69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Text, letter&#10;&#10;Description automatically generated">
            <a:extLst>
              <a:ext uri="{FF2B5EF4-FFF2-40B4-BE49-F238E27FC236}">
                <a16:creationId xmlns:a16="http://schemas.microsoft.com/office/drawing/2014/main" id="{66108C7E-BFAE-4CD9-9D2B-4E10C97398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57" y="-1"/>
            <a:ext cx="5144086" cy="6858781"/>
          </a:xfrm>
        </p:spPr>
      </p:pic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D550F0CB-6EE0-4365-AD0E-A21F03382A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842" y="-1"/>
            <a:ext cx="7015089" cy="5261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154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Nase, Kyle</dc:creator>
  <cp:lastModifiedBy>Nase, Kyle</cp:lastModifiedBy>
  <cp:revision>1</cp:revision>
  <dcterms:created xsi:type="dcterms:W3CDTF">2021-09-21T20:26:07Z</dcterms:created>
  <dcterms:modified xsi:type="dcterms:W3CDTF">2021-09-21T20:26:59Z</dcterms:modified>
</cp:coreProperties>
</file>