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0CC40-0529-452E-BCB6-77048A513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967FA-611B-41DB-9EFA-B79ABDFB8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458D5-C7F4-4266-B2E8-8817CF6C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658E1-4509-49CC-8395-47C19430C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C0DF4-3EFD-4610-B34A-908DE9B4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1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2C67-0C9D-4F28-AD9F-AA07BF57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1C100-E253-4983-8347-B55846B52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BBBBC-F54B-4CC7-82A5-17BA20B2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F31DF-608F-4B79-8984-EB017B12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8D8A9-A2EF-4200-8FAC-EBCC8FE9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6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5201A1-131E-4A9B-8B4E-12B904A48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0A9BFE-C64F-4794-9C3B-4FA0E2FB9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7D830-B87A-4105-AC07-39381997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3800B-A5B0-459A-B9BC-22E155BEE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374F2-4509-468A-89B5-06188670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1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367A-7BEB-4272-8985-50F8EB5B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D9AE-F2C0-42DF-973C-5CDFB9745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6AAF1-619D-4D21-AA2D-CF2E2F72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339D0-4EEB-4D3B-8F72-E06B21079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D9A3E-92D1-40E4-B3D0-0D8B0E6BD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1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E2CA-9447-4D41-A5C2-4A8AE0148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9F945-6074-409C-B734-CAAD8701A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302E5-CE20-4124-B94A-E7D974FA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E036C-C195-4C46-AB95-C81959A0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17972-94C8-4C2A-9150-2CB67A54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8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234F4-B33E-4B09-ADBC-5CEAC2D3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F58AB-F552-481A-BD45-22D8E2EC7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37F0B-D4EF-430E-8071-3620F4266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EB55B-E553-4C07-B6B1-4E14D001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C47F9-1164-49EB-B706-86B3F9C9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5F108-939F-4B4D-9F9B-23F3FE61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86767-3810-4F60-97A7-1A520E5A1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3F219-6AA0-43BB-A541-8F5E88810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E27BA-805D-43B1-AFBB-4055D4FE3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3720DC-1287-414C-8EDC-76FAE5725A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355A0-617C-4680-A758-F30D7DE11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65877-B42A-45EF-B7CF-DCD8ABEF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4FF3FB-BDE8-476A-A7E4-E1C83F0F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AC1D8D-DA24-42D2-9926-EF396095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2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6342-CB00-4120-A2C1-D0365EFA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D1C24-5A73-4133-BF48-A9A9E49F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C8A4F-9B00-433C-AF04-3939E11E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B3AF2-D4E9-4C47-AAF6-14CD931B9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5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855A0-3AF3-4BEC-91B7-BF569EB8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0CA57-62FF-4947-B19D-274FD450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31F6F-B6C5-45BB-8C01-A8C1C6C5A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6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B26F6-F180-46DE-A05E-32BD0316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432F1-6C37-4DC3-8855-F43F0281C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B28DF-A0F7-4C47-AA9D-1320381C9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A9678-51FC-45BC-AB62-F984CD70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37A2A-F886-429D-8268-7C003BA4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C2C2B-33B0-4D44-A514-3CB152D9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3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0848-ED42-4B93-B6F1-146D4FCC8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2E2F64-50C0-4E98-A896-BFB3BC808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31EB2-0BF4-4FCF-842C-39C6EBA1B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27A64-E388-425F-9C0E-D5AC3830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5D5F6-25B6-44DD-815F-53BA1F65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10EDD-3846-482F-A817-BEE95956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9D33CA-4428-4083-AAF1-58EA99B4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E1AAC-ABCF-48BB-A4D0-2F200AF3D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B8CF4-C3DD-4763-BE5B-1A69B5D7E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58CB-8E3A-4B97-B84D-C2A012594EE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BF278-D7A2-44F5-8A33-CA05881CA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B5CDB-133E-491A-98D3-534425566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5C3B-5541-4CBC-B2B8-0B5BA9E7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0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9DF23-DC48-4EB3-8800-7DEC93B1AF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00C2F8-6EF0-4A43-95F3-C95DCF8E19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FF49195-F00A-47D2-BB1A-AFDCA9697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1028"/>
            <a:ext cx="4754881" cy="6879028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89669339-DBC4-4D4A-A4F0-AB20661AB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79" y="-21028"/>
            <a:ext cx="5159271" cy="687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7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7D9DF-6999-463F-9446-F314E3F69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66108C7E-BFAE-4CD9-9D2B-4E10C97398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7" y="-1"/>
            <a:ext cx="5144086" cy="6858781"/>
          </a:xfr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D550F0CB-6EE0-4365-AD0E-A21F03382A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842" y="-1"/>
            <a:ext cx="7015089" cy="526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154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2021-09-21T20:26:07Z</dcterms:created>
  <dcterms:modified xsi:type="dcterms:W3CDTF">2021-09-21T20:26:59Z</dcterms:modified>
</cp:coreProperties>
</file>