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3F42A-06D8-4934-A1D4-CEF9FDB1B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F195FA-D136-4960-BBC2-466625100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FDDAF-4E9D-4DB3-86E0-B754C8503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1EC8A-EA26-49D7-A49C-681FA28A1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7866C-9DA0-4A3F-B98A-189CF750C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6C0FB-8A41-49CC-B3CC-9E12B9A3A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9C743-B459-4BF3-A107-F8DDDAA712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1E0D6-ADA2-42B1-90C8-CF8D88440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FF0CA-C268-4AB6-B2B2-2F24E2300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9E105-5CDF-49E4-A4C0-C6201154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9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208B4D-3594-4EBB-8D9C-1A25F000F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777A1D-3FA6-49E9-8FD3-F7D285299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2E5A1-798E-4959-BAAB-997A877A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9C812-A561-46D5-A15B-4AD8C3755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ED8EE-60B4-4F38-B377-025AAAE8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3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2A6AD-C58D-474D-B5FE-963211C87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544EF-94B7-4D20-B2D6-381284662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6B575-0A81-45D8-B637-4EE61A38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12491-1F16-4987-A018-ABE91B3D7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6E5C0-4D2E-4151-A165-FE7D1A3F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306F2-4A22-4A6F-8848-3F297514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E8AF0-29ED-4598-84DF-DEDED6E99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15D1C-9732-4AFE-8058-93CDF9E4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E4D6E-4B46-467C-994B-5C8FBB8AD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8DDC2-7A37-4516-A304-E90C1E97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3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D8102-3B83-461C-9DA3-3896F5339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FAA5D-81C6-48CC-A7DC-B8B63775A6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0CE15-0265-44B3-BEEE-A4F36B489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83A68-6E0A-4439-B6C6-DB9C4291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F4D00-BAC6-446A-9F80-ABCB9E384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9DA5B-300F-40AE-9444-D52DDE92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0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73916-7FED-4BAE-A6E3-BF3E53372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5C258-825E-4F81-B4FD-22755E58D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59AEF-6260-430B-A146-7C29AA400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FE3F70-071C-41F7-8CEE-4F71068EF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6029A-452B-4573-8B60-C250AC1B3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BDEEFC-8CA4-4A2D-99BD-3231DD12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353239-0D01-45F8-85D1-33B66494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41E186-56C3-4491-92FA-029DA2C52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2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49300-5841-40C2-A2F5-C78A1C89C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1235A1-B7F7-4BEF-B737-8FF103E1C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EDD88-9F48-4AA6-BEBE-D9D13F1B8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71C192-DD79-4C82-B0DD-544E9E37F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0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6D4B73-D53C-4948-BDFD-6EF032082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5242D0-63CC-4255-9349-FE038C9C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685C9-400E-4B0E-A31F-651F7AB8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3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87422-5B79-4200-A6B6-4D6FF1F4B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080A0-A7C2-46EE-AFE5-C7C7A50B7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57849-025B-4AFD-9E9F-78C9BD427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2633E-1766-45BE-878C-46C507331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A36662-D5E9-42F6-8882-FCD2F65C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366AA-68A7-47C0-91B5-72B28313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2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81F9D-6DA3-4210-94E2-679F19A2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DC921A-DDBA-4128-8ADD-136CFF9F2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C60A0-E114-46EE-A0C1-A1F96598A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109D6-EEA7-4614-9619-888EEC369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69A7B-AFA4-4491-99EB-96853736C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8DA8A-EA72-49D1-92D6-BF725D83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6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ADA424-D5C6-4276-979F-7D60AD692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8A291-5A8E-40D8-97B7-BB0C7CF94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660A5-503F-4AEA-9944-62AA601615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B83B2-0BE4-4CEC-9BAC-905D116189C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84FF2-CDDD-4952-ADCD-850643E72F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658A5-E932-4930-A9CB-57A96E892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D2F7D-6FB8-4FD3-AFD8-D2237D014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5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5014-203F-49E6-922C-195C2E1A62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9BB877-464C-4542-B3BC-B8CB39A9A0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CBC55D5E-2980-4AE8-9F3A-BF066DC913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78105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78CDA8C4-3C4A-4078-83EF-74CCA0D0D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05" y="0"/>
            <a:ext cx="4178105" cy="6858000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13B80785-00DE-4AF3-B885-CDE50033A9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210" y="0"/>
            <a:ext cx="38357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EAD88-73F0-4261-B9E1-3E6D670E4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D3B9C4F7-D994-405C-8911-512CD7E128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64037" cy="6858000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643D6310-1CFF-4A4E-98CC-4C342A367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037" y="0"/>
            <a:ext cx="4164037" cy="6858000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D853043E-243F-4998-ADA5-41C3BEADB0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074" y="0"/>
            <a:ext cx="38639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348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2021-09-21T20:12:22Z</dcterms:created>
  <dcterms:modified xsi:type="dcterms:W3CDTF">2021-09-21T20:14:02Z</dcterms:modified>
</cp:coreProperties>
</file>