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68" d="100"/>
          <a:sy n="68" d="100"/>
        </p:scale>
        <p:origin x="1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4E771-C382-4B90-AB9E-05EE013B4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1D9BE5-F8B4-41CB-9614-8F8BE4E10E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A971C0-1F42-4135-9A96-46A83E56A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EE96-D748-4EAA-ABB6-31D22455AB0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3F224-1986-41BB-874D-5C8C37ABC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A96D2-5D32-4B31-8552-7C1784474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52C4-761D-4CE4-9CEF-6AEF7C092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05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51123-E822-4082-8E21-4F1E3B9CF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A7EFC9-D1BA-43A1-8DEE-52626FCAFE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737CE-9443-4ECE-8830-CAF00DB01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EE96-D748-4EAA-ABB6-31D22455AB0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BA52C-4C6D-4E8D-9DA7-72A405316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403892-AFF7-425F-BC19-051A97F56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52C4-761D-4CE4-9CEF-6AEF7C092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179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B2E8FF-183D-4C21-87AA-97EF8543F0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A6B15E-6E6B-4529-8375-D527EE9568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1B7AD-121D-4B60-94B5-0E1834FC9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EE96-D748-4EAA-ABB6-31D22455AB0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6195F9-77EC-4340-BEF2-5A3F5F4E9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E0BF8C-8F6D-48E3-BD74-43A142D12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52C4-761D-4CE4-9CEF-6AEF7C092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638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5A308-57BB-490C-BCF1-CED0D62D7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F1FAD-6FB2-42EE-932A-DF0B7454F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8B68E-EFDD-45A7-AF87-B3EBB8E47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EE96-D748-4EAA-ABB6-31D22455AB0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23422-93CC-48FF-ADF3-82E1FA2BD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F344C-3F4E-4A04-9A72-630CC1ADA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52C4-761D-4CE4-9CEF-6AEF7C092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337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C31BD-B439-4CC3-B65E-645EF8EB8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AC679-F77F-42BF-AB79-918BEEA7A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9D2E2-2AA6-4DAB-A3EA-4F462BE69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EE96-D748-4EAA-ABB6-31D22455AB0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0E0D6F-3BD8-433B-A05C-1F03A1933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80B3F-C90F-4667-98C6-05FA64C36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52C4-761D-4CE4-9CEF-6AEF7C092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0786E-A51A-40C7-9F36-487DAE3BF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EDFBF-83AC-48F5-AE60-E4D47A344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4CD530-69D2-461C-A6F0-13772CA4FD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643EAC-FA6C-4C67-9D7E-EF86494C1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EE96-D748-4EAA-ABB6-31D22455AB0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F0DF69-9E22-4703-AFB5-A797E73B5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04FB9-EF1F-47F4-9D5E-91D7A4F71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52C4-761D-4CE4-9CEF-6AEF7C092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233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226E1-EAFC-4360-A5F0-4F695C509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905995-D9F5-40C7-80DD-90956053B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65B151-4A1C-4616-BB51-793B1F6A2F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EC24A6-786E-40AC-BF0C-8C41B95E7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FEFC3A-4912-4733-93AC-CDE472B582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22E731-73A4-4BCD-A4CE-590E00E51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EE96-D748-4EAA-ABB6-31D22455AB0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F2DF65-E865-4093-A9F8-12BC78748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9FD3AC-C92B-4282-A60E-AB3F14F57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52C4-761D-4CE4-9CEF-6AEF7C092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818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95336-1365-4F91-B260-37343ED4C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E03872-2842-4211-9C58-A39FB1F51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EE96-D748-4EAA-ABB6-31D22455AB0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203F61-3E65-4BA9-9547-3CAC70A3A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67A67D-6D58-4111-A19A-8164DC5FD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52C4-761D-4CE4-9CEF-6AEF7C092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1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2F7CAD-2E2A-482A-BE18-0A1E91010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EE96-D748-4EAA-ABB6-31D22455AB0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A3C994-D957-450B-A8E6-BE1F16A65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9D2DF2-B171-4F45-835B-939AD1E1C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52C4-761D-4CE4-9CEF-6AEF7C092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611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ADA0D-2DE4-4552-9004-D76A1E8DB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E1F52-4F07-4EFF-A5F9-20CC4E420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FFA705-0336-4EF9-AF61-3C598CFFAF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F88367-0698-4577-B625-813484D65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EE96-D748-4EAA-ABB6-31D22455AB0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2E9CB3-FD3C-42FF-A414-F06A214AD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BC60D3-2264-4B56-BFCC-0A76FC53B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52C4-761D-4CE4-9CEF-6AEF7C092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375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755FB-53A9-43C5-A860-2E00C09B7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62458C-79F8-4DA8-B2FF-D6902FF74D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DE2BA6-948B-49CA-AB29-49FF9FFA55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4ED7BF-3CE0-47D6-BAD5-510FE38E4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6EE96-D748-4EAA-ABB6-31D22455AB0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A31922-2940-431E-9D7C-7CDA563BF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42EB87-37E6-4DC5-91C8-763C04219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52C4-761D-4CE4-9CEF-6AEF7C092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450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81603C-852F-4412-A3D7-FC27A77C9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1E156-2B67-4A5B-A317-64CEB1238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502F69-0FD5-4AF7-93BC-E5CE93D91B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6EE96-D748-4EAA-ABB6-31D22455AB02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097677-1559-48C3-92E0-8394915F2A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81E98-4C58-461D-AD6B-2BDAEBECCA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D52C4-761D-4CE4-9CEF-6AEF7C092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530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164C5-4C96-4A91-B4D2-23B71DB142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70B85C-8138-4125-9A2D-C868272AB7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iece of paper with writing on it&#10;&#10;Description automatically generated">
            <a:extLst>
              <a:ext uri="{FF2B5EF4-FFF2-40B4-BE49-F238E27FC236}">
                <a16:creationId xmlns:a16="http://schemas.microsoft.com/office/drawing/2014/main" id="{2D05B472-96A9-4318-BC2B-3F99FFCF1D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5176911" cy="6902548"/>
          </a:xfrm>
          <a:prstGeom prst="rect">
            <a:avLst/>
          </a:prstGeom>
        </p:spPr>
      </p:pic>
      <p:pic>
        <p:nvPicPr>
          <p:cNvPr id="7" name="Picture 6" descr="A white board with writing on it&#10;&#10;Description automatically generated with medium confidence">
            <a:extLst>
              <a:ext uri="{FF2B5EF4-FFF2-40B4-BE49-F238E27FC236}">
                <a16:creationId xmlns:a16="http://schemas.microsoft.com/office/drawing/2014/main" id="{1D95A6C0-F7AE-4843-9BBB-4A0595C54F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6909" y="0"/>
            <a:ext cx="5176911" cy="6902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850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2021-09-21T20:27:49Z</dcterms:created>
  <dcterms:modified xsi:type="dcterms:W3CDTF">2021-09-21T20:28:18Z</dcterms:modified>
</cp:coreProperties>
</file>