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F29B9-7856-4051-A990-744DC5B66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39184-BE81-4334-9BFA-1F6EA3397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054D7-B917-40F0-9461-6CFDBE81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70F24-96F3-4E99-B64D-51F07E8D7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7B6E6-F5D8-43FE-AF77-C4D9AB7F0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5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EF3D-A14C-4026-879B-B8532F233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9694B2-86FD-48EA-9023-EF5704A6B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DC4A6-0696-41C6-BF08-4DE997111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914EC-C070-45A4-BA42-70B296E80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7FA13-4620-41CB-B9F6-62B53968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8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83C011-41CA-4FD9-A00E-4DA5E246A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F3595A-D021-46C5-A8C4-B4573B22E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5907D-5612-4380-8FBD-56D3BD1C7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4746-8D82-4DC2-9878-5B025089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F4EEF-D3CD-4348-9A37-A5CAD7DD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2E240-7F5F-47C7-92B3-0B2168117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490E4-655C-4F64-BE60-416B0D615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89AFD-B950-4FBB-9B73-9755681E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ECD2F-971C-4FA9-B9FA-4D9B61E1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B2C24-7365-4D69-A719-00A44BDD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3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763CF-C2A5-41C5-BD28-C18DF7371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A8281-4354-47E7-8735-4B716E9A1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5AD4A-BA69-41A9-9554-B54725C8A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B1652-D537-4204-9694-899F7F386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958B0-3E56-442C-8526-155FD252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1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C0801-F1EA-4407-8CA0-90DA367BA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5E834-D4CE-419F-8CBC-9831C7DF9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EEC318-4B5C-401E-B373-779A169C3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B87F6-EDC2-4127-8ECF-992B1646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5FC9C-5162-4551-9E6A-40724147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675D6-0BD1-4F0B-A913-8A58312C0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28734-4AE1-4F01-A40C-020276B6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0C382-AB6F-4EF6-BE13-708CCB360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54B22-8425-41BA-9F31-A7E297275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01446E-2229-4864-B643-24FA17D45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C3C0AD-7B02-411A-842A-D0B24720E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28DD81-FA68-479B-B797-D51CD5908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C42859-C030-401C-B697-16BD6BF53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E3586-8BB6-4B6A-B00D-CDDC2A79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1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A3B69-4206-4B49-AE4B-D18BF9F6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EA8B0C-4DC0-4461-9995-AEC99E9A6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544B1D-1E19-4537-AE74-A4ECA9AB8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7920FE-8AFB-4FCA-8846-A3F68F01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8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977E65-0B2A-408D-A838-717EFBD9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78A17-A704-4571-82FA-01BA5530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BC24B-D5F5-4248-963A-864A891D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0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E4BAB-6C90-49F2-8FE9-AE39C486D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86C14-2C8B-4DD0-B889-D1E67B4CA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84308D-A1F0-45B9-83D1-BC0A10E42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B78E1-23F8-4AA9-B122-A8267144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91B5C-366C-4FAB-A1FC-0C9E2C0A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0F25A-42AA-4ACD-93E5-5D4A00C3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7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BB2FD-B99A-4C42-A7C7-0CEDE99DB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D9D77-2FFB-4800-B11A-1D42B4E8C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DA298-505F-4327-A9B8-ED22E6D43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EBB9C-1152-4F16-A2DB-B3D37EC5B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58B40-D5F3-4721-A325-A9D166B65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EE933-E7ED-4D94-867A-D04031BF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8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A42D2B-BA88-4CDE-9FB8-202571A4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3D5DC-7084-4D71-B844-E987FB0EC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D2313-153B-4D10-865D-8DA23D2FA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D38C2-C63C-4B5D-A5F3-3131C1764125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F15DD-B1B1-4D4F-BE37-715A72451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4CAC4-25F1-4DA9-8847-259C45E6C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9A40C-0FF0-4267-91DB-BCC73603B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4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585-8C30-436A-AF50-261AA9C3F4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67697-B07C-4C64-B58D-E49D3B7C4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D21485C9-DD64-4EFD-AC89-48E358022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35902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BAFE24B1-475E-48D6-A250-7A612CBB1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902" y="0"/>
            <a:ext cx="4135902" cy="68580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5C42CB87-7561-486D-91AA-0F465012AA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804" y="0"/>
            <a:ext cx="39201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60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2</cp:revision>
  <dcterms:created xsi:type="dcterms:W3CDTF">2021-09-21T20:14:58Z</dcterms:created>
  <dcterms:modified xsi:type="dcterms:W3CDTF">2021-09-21T20:24:05Z</dcterms:modified>
</cp:coreProperties>
</file>