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6851E-9351-4CE3-9C95-73D0FFE9E4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FA1E7E-58C7-4625-8111-359DEE6A34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7FA10-8D4A-48A2-9B36-B0B84AEA9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94D1E-3479-4BD2-B3B4-73F1D4994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EC5C1-D7F4-4094-A6F5-286A4F16F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4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9C8E-7799-4B47-B4F7-871F6479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B20634-6ED4-4D6C-A656-323AF0AD4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C8B26-4CCA-4983-AE9C-5B64A155B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13CC0-9E1F-42BE-BFDC-0AECFF84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3D671-5A4C-4206-8332-140D90583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8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8373DF-5C75-4A43-B9E5-5703152DB6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92DE6-0BE0-4C88-9EB9-AEF16589EA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03797-9D54-4BA4-AAC9-8C873AED4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D27AF-9029-4FA8-9742-280D776A6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F96C7-C7BF-4A95-AAFC-DEAF4AC3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31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C46C-6A00-4DD8-B7C9-30ABBAF5A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DF4FA-F290-4C6A-B6BA-84E8DC5E0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52B26-796D-4A5F-9F68-A08AF4918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6AE77-28B5-4838-BC47-9C3D20AFA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102D6-583D-47E5-A42F-88C805B1C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3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0A1CE-271F-478F-858A-D2522A12D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BC944-324F-46C5-8102-39EA7B724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8B0BA-2FF7-41BD-B481-665ACA79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5E7F5-5325-4CEA-BDE2-E5359BBA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3273F-A6BF-42CB-A81D-F2FA553AB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DBE1A-1C7A-47B1-A97B-6504D4E1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FC90D-74FB-4C86-BF03-1C0CC93D80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CA0449-2D6F-494F-A6DC-E2E55A88A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B4EE2-E4EC-4902-BA40-0165EBA2C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6B292-A24A-44DE-BB5B-55DC854FB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F432A-3AAB-4AB8-877B-D0C77D1F1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27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DE0A2-1F23-4167-9178-9263D650A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73711-E1F5-4F87-AD99-E2CADB5DE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6E8BCB-2B4C-4288-9F95-5BF52B873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44F7B3-BED7-4616-AF44-EE40617E87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F6922E-4B6A-444A-9B61-49BA4B808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FFED81-19E0-4AEA-8AE2-4860488D2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895E3-6931-49BD-BA9F-99A13512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2F76A0-1EC9-4B15-8CBE-7F690ABCD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17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CD20-447B-4BE4-81E7-60E456560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A3B5E9-CF6E-4492-960B-2426B2E0B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398AA2-09A9-4EB0-AFF4-AB5BB67FA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EDDBD-5279-4BFB-B8D2-009C3ACF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4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AA190E-FF0A-4E7F-827E-B9D1C63F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73EA43-DB9A-42F8-B6EE-807FF5E3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F7C76-2910-4BDD-94F0-6E808A2D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5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29335-D54B-4E13-AC21-1E862E2D4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4ADF58-DC27-4B32-A3AD-8E5C45B05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3D7AE-52A1-434A-911E-6902C2373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A1E591-FC6C-472E-88F0-DF6407A3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5FE817-A10A-4A3D-8EE0-E6805FAF6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14037-A57F-490D-9FDE-FB6153BBB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0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28084-C63E-4C99-8317-246F0DA9E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73A7DC-303D-4DBA-AA89-06D36A3AA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D8BAC7-9685-4FFC-B96D-69E890668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DEE622-0C2C-40F4-8306-E32196D6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103CD9-6216-431D-90B4-D3F63E350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A865C-F2F1-44A9-9AED-6DD906D81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2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1E13A1-3180-4E63-878A-E1957C5D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B0E5F-06B0-423E-B806-1DCF88230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51B22-609C-4BF9-B968-503177DC58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0F6AB-83B9-4F05-8D1D-45E8D3D0B827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5EAD7-DF61-4279-B41B-7AADA4AE9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A8876-B576-45E8-94AC-5768E18BD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B625D-7C59-4F9A-8357-2FD4B09F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9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7AE16-ED4E-4C1A-B4FD-5495C9D64A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2D0F45-8368-4F2D-B40F-D6AC0570F6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452CEFFD-2D34-42DF-A9A1-6630740C1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" y="0"/>
            <a:ext cx="5143500" cy="68580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006EA3E9-1F34-4C6C-9362-27C31BDFA5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86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883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2021-09-21T20:32:31Z</dcterms:created>
  <dcterms:modified xsi:type="dcterms:W3CDTF">2021-09-21T20:33:00Z</dcterms:modified>
</cp:coreProperties>
</file>