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81078-EC1E-4F58-A9F7-FDBDFE95D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49258-5B4B-4BFB-8486-DEAE467C3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3F586-B256-4594-B682-BC1F2B71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4A48D-E386-4DC6-A6E4-F1A94647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7629A-CF9F-4D0D-8793-96B10104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7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76AC5-D3A8-400C-A3AA-CA447D8EF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23ED12-B1FD-4E30-A9C8-AFBD10477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55AC1-9448-40C0-B978-2483C4F7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43EDC-A9B7-4828-B317-D1F274BAA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6652A-E3FE-4DAA-B362-33387F22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2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961E40-D305-42BC-B2FC-11411A5BC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92459-28B8-4528-9312-59FEBD6F5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00064-CE21-4F42-870B-B946A532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C6810-A3D6-4BCB-8F5A-B46F619D9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6B8CC-09C4-4392-AE34-595F7D786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9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BDD55-22C4-448E-A708-765A545FE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775BD-0187-437B-9D13-811A03BC5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E0C97-A199-4AFD-BE8A-A18DE18D3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5F6A2-5729-4B12-8585-3EFBDCAFD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4C32A-E906-4B16-9A6D-EA91E73D2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5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33CF4-621C-45E4-B65B-095281A3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41A7A-93A4-47D4-BDE5-9C2B0526D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2EC5F-6976-4A22-B20F-4DA96F09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4FC9D-03DE-4B03-A66E-F878F7CF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597C6-2CAE-4CF9-8288-72DC23A6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7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8D7A-56EF-4CCA-A2D9-E13E92123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5740A-1AA2-4857-B958-662F2117C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F81AF-CDCD-49E3-9A5C-B52BD266C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1F40A-862A-4883-B5B5-012E5699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3AB99-B6BC-4166-9B73-4078E897A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3E96D-CA71-4F58-B5DC-6276CDF06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0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93073-5F81-407A-8BC9-55D536AE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AE192-446F-42C7-9422-5768B568F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F864D3-05C2-4084-911F-F4A1D15B2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3657F-1526-445F-8347-D321DB96E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03205-7947-487A-A973-140F10047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9B68B8-29E7-4F19-9D7D-42F0D6EB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68A18-622D-47D5-8330-5F742D615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60AC18-45FD-48CA-8FEE-030E1B67D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C21A7-3DAA-4B99-AFEA-EFDC756E9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850C6-8452-4E4A-BAC5-E558514D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279DD-C704-4622-9FB5-699C2EA5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01BE94-D18C-453B-A225-EB0CA90FC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0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7F94C-6EF3-4415-BC1B-B3994313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21360-6A1E-424F-84BE-711E21541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BE40A-6C55-43DF-A72A-1F56A595F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9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ED21D-1990-4C23-A3BD-BAF1098B5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E7C8A-C3F9-482C-9405-146FC29B5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9B203-0455-407D-AB75-655775487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64AB8-ABF5-4B67-B6DA-72113B521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46E0C-0773-4630-BA01-B245D0B3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911CD-83B8-424F-A56E-12CC1870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4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A2FE9-A795-4C00-828E-40B4CFDEA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62515-0EDB-4430-A3D2-DAD70F4926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1C8A2-5F42-4EF6-A4C1-00675DD03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FAD21-6DD0-4B3B-8CAE-3A2F0F45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72609-78C4-492E-BBF4-6A6437528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6FEFF-23E0-4D4B-9A37-3F1893EF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1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05B171-7C70-46F3-A93A-37C3F8FF2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12930-72EE-4DD9-AF0D-5F501696D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572D4-F7A1-4709-8FB1-47CE75327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E01D8-ECAC-439B-9B01-5E958D0B4A9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A2FB6-D23E-4689-A716-92F15E2A8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2C746-EC22-4B92-8316-C542244CB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2538-5CD2-485E-9500-4A8C233A4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1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9BC84-6662-435F-880E-228E88F4C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C1351-A921-4E85-9CD3-F8A463CB67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FAD68AFC-9F63-4F28-BB18-DF2002710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5250" y="857250"/>
            <a:ext cx="6858000" cy="51435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293F8CE6-EBE1-4CCD-AFB2-793988E9C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38750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812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335D5-BD69-4A8F-B6C5-8243A9939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C3DD718E-3A6F-4E6D-B268-04AA007C5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5249" y="857249"/>
            <a:ext cx="6858002" cy="51435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3882077B-8056-4C01-9148-ABB44C49E0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38750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2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2021-09-20T19:45:21Z</dcterms:created>
  <dcterms:modified xsi:type="dcterms:W3CDTF">2021-09-20T19:46:28Z</dcterms:modified>
</cp:coreProperties>
</file>