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2BBA1-29ED-4D0A-A063-8EA732AEC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4A75A4-3F85-4CD3-831C-288E544B1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E5E32-EBDC-4B05-84DC-4BFAA869A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149F1-5C9C-456E-B5E3-00C9BB21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8DF6D-76EB-4982-9348-90E8D44B4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8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A63F5-0D5E-43A6-8D57-52112B80B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66358D-5B89-4E79-ABA0-40522015D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8FB09-CA33-48FC-9B93-2A6961A99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67D3C-243A-4A90-A309-8915890A2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C3EED-D3E2-4A96-8AA6-6FB8AF6BA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1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9B4D8-16F2-4E32-BBE7-3116B3224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A93D2B-29A5-4F1D-A0C0-4075512FE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1FCA7-9355-4155-90B8-7A7C8D000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28443-6D8E-498A-AFEB-12447BBEB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EA8AF-5461-4A26-9925-02EC79D89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E62ED-F5A0-44B3-AF75-1A2BA36CB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CC291-59FF-41F0-8AD5-A112CF197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99690-E252-4B52-A077-2F255636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0C69E-3CD4-4314-BEC0-D4B10BB93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64C4B-3193-41E5-80D6-D7FCE485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E39B5-28CE-4A67-9C33-87FFD9212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9D1EF-0DE8-42B1-B6F6-02EF22FF3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F8E36-0A41-4273-9A87-C173256CA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1A4E2-6C92-49A4-87E6-DD9F88C8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088F7-7C8C-4FD5-B196-9E9DBA5A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1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709D0-58B4-47D4-9EB7-E59BF4D2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F3287-82D4-4CDD-9BA6-874553147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95B62B-E947-4312-8747-55CAF60B7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FCEF2-243C-4C98-9BA8-91802371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4A2C0-CE21-43BE-B31C-0579A2B0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79ED7-E2CC-4291-BAB1-00E5B359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8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83336-B0C0-4138-9BB8-02A02F8D1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799FA-D16D-414F-BE51-4624F39F5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6203B-8A97-44BD-BA13-ED2F2C5F9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493675-3E56-431C-9255-7EBBEAA751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70E50D-5946-4042-81A9-2D4DB10D2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F69090-CDA9-4030-8714-295EA5EEB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A19270-A8A5-4070-A09B-B69343D0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9A244-D2C4-467E-8F63-7AF2E7C1E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84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985F9-1A5C-4838-B5C9-A32189E1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4AEA66-3134-4DD5-9DBD-CED0E24B5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608F32-38D1-4643-B4E8-3B27DC50D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8CE81-296F-42C3-92E4-DCA9600E3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9D6C80-2C29-4CB6-999F-A683B4F0A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35625C-58A4-4EB2-9679-AC65456DF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21C41-B4CE-4103-BE41-CE93D0128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1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10643-72B8-4578-B9EE-46D0A9ABB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C47E1-8D45-4079-BBA4-B32EFFE62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3E024-B1BD-475D-B911-EF15DA0B9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3E272-D5F8-4958-B31B-DC89737A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9B8138-A7AA-49F0-85BF-E473453CF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E03DB-6F60-4E9D-BE8C-AFBBB7709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8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0355-1DCB-4075-9318-A61446323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1ABA3-56D7-422F-B284-AC42465052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83E4D4-14CB-478B-9C36-143E6BFFC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62034-3CB6-408E-B481-E057E5BB7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50DB4-2768-40C1-859E-8FCB95FE2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3D253-13D5-467F-AB60-D83C000CC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5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EBFE86-4195-433E-9A78-6B21FEA4E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AA953-7E04-4F7D-9983-A1AAC2A70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7E296-827C-4FC5-A932-493AA80042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A0662-EF22-4802-BE65-55AF430741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97FD4-A953-416E-A570-781B02541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AA82D-E121-45C4-A62D-F3DA05C06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70243-4F11-4D84-B77F-84E4140AA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8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23357-EFCF-4C2E-8C9B-CB8CECBD65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EC761-08C8-4482-802B-08C073C2CE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white board with writing on it&#10;&#10;Description automatically generated">
            <a:extLst>
              <a:ext uri="{FF2B5EF4-FFF2-40B4-BE49-F238E27FC236}">
                <a16:creationId xmlns:a16="http://schemas.microsoft.com/office/drawing/2014/main" id="{2FA3A967-59D6-4E02-BA41-18D31AF35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32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2021-09-20T19:54:24Z</dcterms:created>
  <dcterms:modified xsi:type="dcterms:W3CDTF">2021-09-20T19:54:49Z</dcterms:modified>
</cp:coreProperties>
</file>