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7667-E6DF-45FA-821A-6445E1D28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E5CBF-B996-45F4-A332-A19EBEA41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28E52-6CCA-48ED-96C6-89F2EBBC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56F02-7264-416F-9637-B77B9CB8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617CB-2126-48F6-8D6C-5BA901D4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2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755D-4A9D-4F0E-A36F-916BC4ED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01BA09-ED87-45EE-8512-9EB244E38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EB4F0-755E-4E80-822F-17EE2B7B9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A5DE4-87DE-464E-9C53-5CB796A8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3481A-636C-477A-B969-E7362979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F2EEB-0014-41AC-BF24-CD2059A76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3CD18-4A0C-4A7B-8BD2-29A3823C5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89AAD-3D63-425E-8B6A-651BB190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F94B5-4580-4AB7-9E94-3566BB9E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06916-CB22-4EA1-A344-86FF1499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8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C665E-151C-4EB2-B417-E8776C47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F1614-5463-43A2-A08F-2E7EB4826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30BF6-EFCE-401C-A0D1-EB50427E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E3551-6954-403E-AB3D-E11794AC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8CFED-4932-4DA0-8A23-553581EC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2F8B7-0B34-4E01-9EA8-A332E0D9F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F5AC8-5527-49F1-865F-841E57913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EACE7-2B11-42D1-8479-D99D3CCD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5945D-170B-4769-89E7-9F8E8421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EF7AB-5D4E-4686-8A80-DCD6D6366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5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866D-A86F-42BC-ADBF-8C176EF2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F5B7-8B7A-48CF-BC0D-1EAB986BF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F6050-1617-43F3-8ECF-A40659377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7D651-DECE-430F-B267-DF2C2E3D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BE4A9-90A0-48AD-933E-5B6B7CD2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2A20D-6461-4D72-AF6B-7769D018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3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1692-5EF9-47B2-8BFA-A81D1081B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A5E02-B5E2-47C5-AADA-B0F44BD22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76260-8437-4073-ACF4-D0FECEC99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E29AA-266F-49E2-A83F-312936D71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C0B93-CF67-44E4-9759-C98C634C3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70DC0-ED61-4920-9113-3C64EFBE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EEBB5-258F-46A7-9D96-2F94604E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D88C8C-EAFB-4B3C-AC92-74DB9EC0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8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54F82-F074-4BCC-A6D6-74AA73A4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E24CB-EF8F-4803-B60C-BCCAFCC7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093D1-617B-4F7C-8BD7-3F70D3BF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D82E2-3FC2-4B31-8D95-A8782263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9BA0A-A60A-47A6-9EAF-A2B1732E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E284F-51AE-44FA-98A1-3F370127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D9F3D-9632-4E3B-A9E3-1E1EA954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5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3629-3078-498B-84AC-519F165F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4B96C-B8D4-4CB4-88FF-7B50E4825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AFC6C-6A3E-43F8-AABA-941F7A0FD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939BE-AD66-4303-9045-0C0090B96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628C7-65AF-468A-A746-15071862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35EB1-C661-4DF6-9FE7-CA2ADA29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A87B-31FE-4A18-A2E4-1BCC236D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F5E62-1A30-4EFD-A250-E01D967979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8E413-357B-450C-8285-9BCF493B3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A5B16-B71F-4803-95B9-F9F68997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ADCCD-01CD-4A6B-ACE1-F683AFEFE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18C2A-09E5-430E-A221-F56183B6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B8B5F-8FC1-4BDE-84CF-B604A1AC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73925-B923-4C6F-89E2-0CAAB7B1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27EC-AD61-4046-ABF0-336693D00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3C4B-559D-45AF-9333-46621E78C1C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D3F0D-D442-41CF-BBC4-62E955905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06B35-BEF3-4B8B-BC33-D13482609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D2B5-2A5B-4748-AA07-BE6AA13D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D365-704F-41F3-97E8-29D3E0269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8A4F-B45E-4083-AFA4-B6A42FD4A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, whiteboard&#10;&#10;Description automatically generated">
            <a:extLst>
              <a:ext uri="{FF2B5EF4-FFF2-40B4-BE49-F238E27FC236}">
                <a16:creationId xmlns:a16="http://schemas.microsoft.com/office/drawing/2014/main" id="{933021BC-CD4B-4CB0-B1E0-0CAF801F3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686" y="857250"/>
            <a:ext cx="6858000" cy="51435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DF024135-51ED-4D62-9E03-C2E472A37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7186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D365-704F-41F3-97E8-29D3E0269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8A4F-B45E-4083-AFA4-B6A42FD4A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Text, letter, whiteboard&#10;&#10;Description automatically generated">
            <a:extLst>
              <a:ext uri="{FF2B5EF4-FFF2-40B4-BE49-F238E27FC236}">
                <a16:creationId xmlns:a16="http://schemas.microsoft.com/office/drawing/2014/main" id="{638E4B30-CE93-4EC1-9E80-87CE0895C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3856" y="857250"/>
            <a:ext cx="6858000" cy="51435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B5DBB597-0BB2-431C-9A0C-A32722C23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29644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1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F4B5-E993-4CF0-8A7E-188C1B1B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B2451085-40F5-403F-9364-A3E4899A8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9550" y="857251"/>
            <a:ext cx="6858000" cy="5143499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72750967-81C7-47EB-ADA3-C601ECBCF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53050" y="857249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3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99A6-0EE7-438F-B2C5-82BF20290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, whiteboard&#10;&#10;Description automatically generated">
            <a:extLst>
              <a:ext uri="{FF2B5EF4-FFF2-40B4-BE49-F238E27FC236}">
                <a16:creationId xmlns:a16="http://schemas.microsoft.com/office/drawing/2014/main" id="{0B331DC7-5649-4248-818A-A65387151B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051" y="857250"/>
            <a:ext cx="6858000" cy="5143499"/>
          </a:xfrm>
        </p:spPr>
      </p:pic>
      <p:pic>
        <p:nvPicPr>
          <p:cNvPr id="7" name="Picture 6" descr="Text, letter, whiteboard&#10;&#10;Description automatically generated">
            <a:extLst>
              <a:ext uri="{FF2B5EF4-FFF2-40B4-BE49-F238E27FC236}">
                <a16:creationId xmlns:a16="http://schemas.microsoft.com/office/drawing/2014/main" id="{55F41046-3670-4FEB-919D-1FB34EAC4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2444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0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2021-09-20T19:46:32Z</dcterms:created>
  <dcterms:modified xsi:type="dcterms:W3CDTF">2021-09-20T19:53:16Z</dcterms:modified>
</cp:coreProperties>
</file>