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4" autoAdjust="0"/>
    <p:restoredTop sz="94660"/>
  </p:normalViewPr>
  <p:slideViewPr>
    <p:cSldViewPr snapToGrid="0">
      <p:cViewPr varScale="1">
        <p:scale>
          <a:sx n="92" d="100"/>
          <a:sy n="92" d="100"/>
        </p:scale>
        <p:origin x="114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277667-E6DF-45FA-821A-6445E1D280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ECE5CBF-B996-45F4-A332-A19EBEA41F9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528E52-6CCA-48ED-96C6-89F2EBBC99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33C4B-559D-45AF-9333-46621E78C1C8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A56F02-7264-416F-9637-B77B9CB81A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F617CB-2126-48F6-8D6C-5BA901D48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0D2B5-2A5B-4748-AA07-BE6AA13D68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82235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8C755D-4A9D-4F0E-A36F-916BC4ED0E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901BA09-ED87-45EE-8512-9EB244E38A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CEB4F0-755E-4E80-822F-17EE2B7B94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33C4B-559D-45AF-9333-46621E78C1C8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BA5DE4-87DE-464E-9C53-5CB796A8B9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73481A-636C-477A-B969-E736297938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0D2B5-2A5B-4748-AA07-BE6AA13D68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89181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F6F2EEB-0014-41AC-BF24-CD2059A768E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023CD18-4A0C-4A7B-8BD2-29A3823C55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789AAD-3D63-425E-8B6A-651BB19046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33C4B-559D-45AF-9333-46621E78C1C8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2F94B5-4580-4AB7-9E94-3566BB9EF6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606916-CB22-4EA1-A344-86FF1499F2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0D2B5-2A5B-4748-AA07-BE6AA13D68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1851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BC665E-151C-4EB2-B417-E8776C477C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4F1614-5463-43A2-A08F-2E7EB4826E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230BF6-EFCE-401C-A0D1-EB50427E0D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33C4B-559D-45AF-9333-46621E78C1C8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FE3551-6954-403E-AB3D-E11794AC7B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D8CFED-4932-4DA0-8A23-553581ECD9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0D2B5-2A5B-4748-AA07-BE6AA13D68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352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B2F8B7-0B34-4E01-9EA8-A332E0D9F3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3F5AC8-5527-49F1-865F-841E57913E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9EACE7-2B11-42D1-8479-D99D3CCD0F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33C4B-559D-45AF-9333-46621E78C1C8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F5945D-170B-4769-89E7-9F8E84210C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FEF7AB-5D4E-4686-8A80-DCD6D6366E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0D2B5-2A5B-4748-AA07-BE6AA13D68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76575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C2866D-A86F-42BC-ADBF-8C176EF2EC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94F5B7-8B7A-48CF-BC0D-1EAB986BF6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D4F6050-1617-43F3-8ECF-A406593776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27D651-DECE-430F-B267-DF2C2E3DDB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33C4B-559D-45AF-9333-46621E78C1C8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7ABE4A9-90A0-48AD-933E-5B6B7CD2A7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942A20D-6461-4D72-AF6B-7769D01890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0D2B5-2A5B-4748-AA07-BE6AA13D68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79392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EB1692-5EF9-47B2-8BFA-A81D1081BF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1A5E02-B5E2-47C5-AADA-B0F44BD221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F676260-8437-4073-ACF4-D0FECEC995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F3E29AA-266F-49E2-A83F-312936D71B2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37C0B93-CF67-44E4-9759-C98C634C355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1970DC0-ED61-4920-9113-3C64EFBED2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33C4B-559D-45AF-9333-46621E78C1C8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A4EEBB5-258F-46A7-9D96-2F94604EB8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4D88C8C-EAFB-4B3C-AC92-74DB9EC044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0D2B5-2A5B-4748-AA07-BE6AA13D68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47811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454F82-F074-4BCC-A6D6-74AA73A4A7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0AE24CB-EF8F-4803-B60C-BCCAFCC7F7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33C4B-559D-45AF-9333-46621E78C1C8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AC093D1-617B-4F7C-8BD7-3F70D3BFC6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32D82E2-3FC2-4B31-8D95-A87822638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0D2B5-2A5B-4748-AA07-BE6AA13D68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14604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A39BA0A-A60A-47A6-9EAF-A2B1732E2A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33C4B-559D-45AF-9333-46621E78C1C8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25E284F-51AE-44FA-98A1-3F370127E9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D7D9F3D-9632-4E3B-A9E3-1E1EA9549C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0D2B5-2A5B-4748-AA07-BE6AA13D68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8567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E43629-3078-498B-84AC-519F165FC9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B4B96C-B8D4-4CB4-88FF-7B50E4825F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0AAFC6C-6A3E-43F8-AABA-941F7A0FDF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56939BE-AD66-4303-9045-0C0090B96A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33C4B-559D-45AF-9333-46621E78C1C8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A628C7-65AF-468A-A746-15071862E9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2535EB1-C661-4DF6-9FE7-CA2ADA2900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0D2B5-2A5B-4748-AA07-BE6AA13D68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3345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29A87B-31FE-4A18-A2E4-1BCC236DFB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0BF5E62-1A30-4EFD-A250-E01D9679796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8A8E413-357B-450C-8285-9BCF493B35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16A5B16-B71F-4803-95B9-F9F68997E1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33C4B-559D-45AF-9333-46621E78C1C8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EDADCCD-01CD-4A6B-ACE1-F683AFEFE7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A018C2A-09E5-430E-A221-F56183B60F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0D2B5-2A5B-4748-AA07-BE6AA13D68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18497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2DB8B5F-8FC1-4BDE-84CF-B604A1AC8B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5073925-B923-4C6F-89E2-0CAAB7B115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F627EC-AD61-4046-ABF0-336693D0069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033C4B-559D-45AF-9333-46621E78C1C8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4D3F0D-D442-41CF-BBC4-62E955905F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D06B35-BEF3-4B8B-BC33-D13482609CA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D0D2B5-2A5B-4748-AA07-BE6AA13D68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896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fif"/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fif"/><Relationship Id="rId2" Type="http://schemas.openxmlformats.org/officeDocument/2006/relationships/image" Target="../media/image3.jfi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fif"/><Relationship Id="rId2" Type="http://schemas.openxmlformats.org/officeDocument/2006/relationships/image" Target="../media/image5.jf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fif"/><Relationship Id="rId2" Type="http://schemas.openxmlformats.org/officeDocument/2006/relationships/image" Target="../media/image7.jf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90D365-704F-41F3-97E8-29D3E026963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5A88A4F-B45E-4083-AFA4-B6A42FD4A16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 descr="Text, letter, whiteboard&#10;&#10;Description automatically generated">
            <a:extLst>
              <a:ext uri="{FF2B5EF4-FFF2-40B4-BE49-F238E27FC236}">
                <a16:creationId xmlns:a16="http://schemas.microsoft.com/office/drawing/2014/main" id="{933021BC-CD4B-4CB0-B1E0-0CAF801F36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3686" y="857250"/>
            <a:ext cx="6858000" cy="5143500"/>
          </a:xfrm>
          <a:prstGeom prst="rect">
            <a:avLst/>
          </a:prstGeom>
        </p:spPr>
      </p:pic>
      <p:pic>
        <p:nvPicPr>
          <p:cNvPr id="7" name="Picture 6" descr="Text, letter&#10;&#10;Description automatically generated">
            <a:extLst>
              <a:ext uri="{FF2B5EF4-FFF2-40B4-BE49-F238E27FC236}">
                <a16:creationId xmlns:a16="http://schemas.microsoft.com/office/drawing/2014/main" id="{DF024135-51ED-4D62-9E03-C2E472A372C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197186" y="857250"/>
            <a:ext cx="6858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02356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90D365-704F-41F3-97E8-29D3E026963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5A88A4F-B45E-4083-AFA4-B6A42FD4A16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Picture 5" descr="Text, letter, whiteboard&#10;&#10;Description automatically generated">
            <a:extLst>
              <a:ext uri="{FF2B5EF4-FFF2-40B4-BE49-F238E27FC236}">
                <a16:creationId xmlns:a16="http://schemas.microsoft.com/office/drawing/2014/main" id="{638E4B30-CE93-4EC1-9E80-87CE0895C83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-13856" y="857250"/>
            <a:ext cx="6858000" cy="5143500"/>
          </a:xfrm>
          <a:prstGeom prst="rect">
            <a:avLst/>
          </a:prstGeom>
        </p:spPr>
      </p:pic>
      <p:pic>
        <p:nvPicPr>
          <p:cNvPr id="9" name="Picture 8" descr="Text, letter&#10;&#10;Description automatically generated">
            <a:extLst>
              <a:ext uri="{FF2B5EF4-FFF2-40B4-BE49-F238E27FC236}">
                <a16:creationId xmlns:a16="http://schemas.microsoft.com/office/drawing/2014/main" id="{B5DBB597-0BB2-431C-9A0C-A32722C2356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129644" y="857250"/>
            <a:ext cx="6858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35146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D8F4B5-E993-4CF0-8A7E-188C1B1B02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 descr="Text, letter&#10;&#10;Description automatically generated">
            <a:extLst>
              <a:ext uri="{FF2B5EF4-FFF2-40B4-BE49-F238E27FC236}">
                <a16:creationId xmlns:a16="http://schemas.microsoft.com/office/drawing/2014/main" id="{B2451085-40F5-403F-9364-A3E4899A8B3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09550" y="857251"/>
            <a:ext cx="6858000" cy="5143499"/>
          </a:xfrm>
        </p:spPr>
      </p:pic>
      <p:pic>
        <p:nvPicPr>
          <p:cNvPr id="7" name="Picture 6" descr="Text, letter&#10;&#10;Description automatically generated">
            <a:extLst>
              <a:ext uri="{FF2B5EF4-FFF2-40B4-BE49-F238E27FC236}">
                <a16:creationId xmlns:a16="http://schemas.microsoft.com/office/drawing/2014/main" id="{72750967-81C7-47EB-ADA3-C601ECBCFF7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353050" y="857249"/>
            <a:ext cx="6858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52306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0C99A6-0EE7-438F-B2C5-82BF202908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 descr="Text, letter, whiteboard&#10;&#10;Description automatically generated">
            <a:extLst>
              <a:ext uri="{FF2B5EF4-FFF2-40B4-BE49-F238E27FC236}">
                <a16:creationId xmlns:a16="http://schemas.microsoft.com/office/drawing/2014/main" id="{0B331DC7-5649-4248-818A-A65387151B9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-19051" y="857250"/>
            <a:ext cx="6858000" cy="5143499"/>
          </a:xfrm>
        </p:spPr>
      </p:pic>
      <p:pic>
        <p:nvPicPr>
          <p:cNvPr id="7" name="Picture 6" descr="Text, letter, whiteboard&#10;&#10;Description automatically generated">
            <a:extLst>
              <a:ext uri="{FF2B5EF4-FFF2-40B4-BE49-F238E27FC236}">
                <a16:creationId xmlns:a16="http://schemas.microsoft.com/office/drawing/2014/main" id="{55F41046-3670-4FEB-919D-1FB34EAC40F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124449" y="857250"/>
            <a:ext cx="6858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86017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Nase, Kyle</dc:creator>
  <cp:lastModifiedBy>Nase, Kyle</cp:lastModifiedBy>
  <cp:revision>1</cp:revision>
  <dcterms:created xsi:type="dcterms:W3CDTF">2021-09-20T19:46:32Z</dcterms:created>
  <dcterms:modified xsi:type="dcterms:W3CDTF">2021-09-20T19:53:16Z</dcterms:modified>
</cp:coreProperties>
</file>