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89C86-C4C9-479C-98B4-39AF53F0D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0A3C-6BDE-4108-8D65-5EB51A94A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18574-4CD2-4830-93DF-4CB9BE5DA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A2097-AD3F-4CBB-95E1-95A489E7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4F5FA-565B-427E-8488-C12A1BB5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3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F3654-556E-4508-86D4-110914D9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D8266-386A-4F94-B5DE-2756200F9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39EA3-8451-4F40-82D3-9A32C15D0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92B07-DB01-4D0C-A55A-0329BDA7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4588C-8FA6-4BDB-B66A-426FF4A5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4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BB0ED3-A0F7-4CE3-8918-290D6A9B7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BBD55-3BCE-4C43-B5E2-E0480F9E9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A369C-E17D-4A99-AD61-26C35BD0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CC260-B3A3-46F1-924A-9839E0B5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F66C0-B1B4-4E00-BAF4-DF7D054D0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1B04F-E0E3-48A9-AF3A-69B2CAE73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51649-D4DB-4D92-B524-C023BEECD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06F53-A61F-4E1A-9269-8D861FAFC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F17B4-8F89-4E00-9F7D-83947D09E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1C3F2-4B24-49E4-B245-A0783CE53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0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34E1-5F47-4322-9847-5B3DFD0F9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AD6A5-CA67-4720-BEF4-3C48107F0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086DC-4132-4EEC-8BD9-02D22853B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2B351-0D1A-430B-A0E4-302E0F9F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D3673-EC2F-436B-821E-A893FF9E6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6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CE506-DA61-4EDA-B530-37CF9103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96159-A3F9-4BD6-9656-EF4D37A4BF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278EA-CDFD-4BC4-AFCE-0BED82E98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5B2DD-CAEB-4C2D-96A2-F8EEF672B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E71DE-0131-416C-A601-FCE49A765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53E6A-27E1-4C06-8E2B-BCB50572F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8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B5B2B-F93A-479D-8CB3-B0473A41E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35D33-8C5C-40BF-B8F5-5CD060A25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77E46-F89A-4A87-A177-A62E5F0E4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17EFF9-1337-40A6-BEEF-C7516784C2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A78338-74DE-4D4A-BA34-520CFE84CD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4FB1FE-0DF2-4E8C-A73A-70FD3E89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0D9CDB-4863-41FB-88CB-27BC44829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5EFEB-0270-4FDC-BA1A-2F4DC52D5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0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423D1-C7DC-40FE-A4BD-F9103F99B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4A0BF-4CAC-4949-AF8C-EFD1D0B12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3AAB71-2ABF-4FD9-A9F5-8019E39A7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ABB7D-6B4A-41E7-8320-9BAA4A4F7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63177C-AF5F-488E-8C13-0ED373BC7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217801-7277-437F-A052-09B290D52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E027B-5395-4F9B-B2A7-3CCC2E65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2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45557-9048-4B6D-B01A-6F3401C5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03406-880D-47A1-9902-7DBAB737F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BDC610-FB1C-42D1-A498-85AE43390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75AA7-DAFF-443B-9971-9F98BCE0A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9C73A-FA54-4F81-9ED6-AFAAA6A37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D6A8D-BFCF-4432-8EB6-2D4344510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8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DC194-B798-419A-8C81-49C764216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3BCA1-B867-4716-9B4E-A1C190E74B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E3A69-A87C-41D2-932B-241F91D99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88653-9476-4336-8D32-94E73BE84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332AF-CF91-4865-8F19-BFF3C196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570E1-EF3F-46BE-B0DB-57ED93C82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1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055ED4-5595-4AD0-90B3-6F4C82A86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0AD63-8C82-48F4-860E-AC5C2B1AD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584B3-BF2D-4485-BBB1-0B82FC5239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51C9E-A719-4BA4-9FCF-A5778F7D204C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5B100-C984-4B29-B9C2-094337378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48491-6259-4275-AEC2-AE3233348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F6F37-A108-4CC6-B44A-EC981E69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7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018DB-77A7-492E-8EC0-6774A3A27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9BA0E5-AF99-4BD0-902D-1F3C85527D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, whiteboard&#10;&#10;Description automatically generated">
            <a:extLst>
              <a:ext uri="{FF2B5EF4-FFF2-40B4-BE49-F238E27FC236}">
                <a16:creationId xmlns:a16="http://schemas.microsoft.com/office/drawing/2014/main" id="{772D318B-20E3-4DE7-B438-D61FE7D0F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32" y="836468"/>
            <a:ext cx="6858000" cy="5143500"/>
          </a:xfrm>
          <a:prstGeom prst="rect">
            <a:avLst/>
          </a:prstGeom>
        </p:spPr>
      </p:pic>
      <p:pic>
        <p:nvPicPr>
          <p:cNvPr id="7" name="Picture 6" descr="Text, letter, whiteboard&#10;&#10;Description automatically generated">
            <a:extLst>
              <a:ext uri="{FF2B5EF4-FFF2-40B4-BE49-F238E27FC236}">
                <a16:creationId xmlns:a16="http://schemas.microsoft.com/office/drawing/2014/main" id="{51245B90-2BE0-479F-81EE-42B16D40E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5232" y="867641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71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2021-09-20T19:54:52Z</dcterms:created>
  <dcterms:modified xsi:type="dcterms:W3CDTF">2021-09-20T19:55:37Z</dcterms:modified>
</cp:coreProperties>
</file>