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E8E0F-B43A-40C7-8537-F5DC237E5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3C5E7-F7CF-4B7C-9C56-3C96CF024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1BCB5-964A-42B4-B56A-47452C3B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A6794-C6D6-48AD-B259-701629C4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BAC71-9133-4095-8E4E-BFA6E7B49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6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DD09-3D6A-4AAD-B404-D8E892B5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6ADE6-CE30-4F24-BB5A-83409E5B5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3460A-7327-4E1C-A836-DC8AE0AF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C2CB-F98C-489F-8DB1-745AD24F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75C33-F2A7-42CE-B76D-1A69612B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4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93476F-852D-4FAC-882D-1E774170F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62B8B-4A5E-49B2-9D9F-15ADE53D1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BCCCB-DEF2-476B-8C0B-6BB36715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9C779-72B5-4912-9F83-C471746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2F18E-B7EA-4706-B83F-DCAEBC38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4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31117-ADFB-49A8-850B-ED6020109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3426D-ACEF-4850-955B-BEEE90110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8AB4A-61EF-4EA0-BE25-A60F17E8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17434-1F1E-40C7-856B-DA279CE9A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AF753-5352-4A2F-AFB8-41CCEE02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2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0E8A6-AEF5-441C-90B2-7511BD0AC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EFCD2-D292-4DA7-B029-61E39E1D3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6DDAE-581F-4FAB-84DB-849B72C1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EBE2B-7805-42DB-9880-3274A680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286FD-3A2C-47C7-A7FD-F7EFD4A1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1669-DDF9-45BD-8C30-E9C52589E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B51E3-8E4A-49E3-B259-1CE83A353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89BDA-C742-40E2-B381-B3508850B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EFAAE-D7F0-4B48-8AD2-005A043A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3CB48-6E29-4DB8-A0DE-453B6D58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6142C-8D32-4053-8D6A-292FC9B9F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97C9-FC34-46B9-87BB-5E4142361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DDAAB-5A47-449B-90AE-D20D21E1B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C4BFB-CE52-4ED8-AF32-AD160958D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4EB6AE-9A67-4F89-BA4B-B0550FD11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36473-3646-417C-BEC3-1A1B9AE90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472B93-097D-465C-BAC4-5F233A258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404323-A599-46DD-9AF5-2272016E5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9041EB-BA93-452E-982A-08AA7C3D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9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6B2CC-4478-43AF-AB94-7930E7B4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06E8F-4E7A-43A2-A818-1E742E36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EC4BE-ECE4-48B0-BA3D-97DF63A87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638FB5-0CC4-4383-BB96-101AE91C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4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76AE70-DDE9-4507-A1F0-90940DC8B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F1E9A1-C2A9-4ECE-94D6-E136727A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A5D20-FD3D-499F-9083-3D03869C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9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E9C75-B51D-4CAF-99F3-6AC504B7A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D7AD0-5C6E-4D13-AA5A-3C4375BDF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1B3E0-87D9-418D-9A56-726F2E83E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FDC5-8973-48EF-8E2B-F2FD8C1E3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6F83B-D090-4D36-BB0F-D1E5EAB0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B154F-5BBE-4D74-88A0-21C7AC36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4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F422F-21A5-4CF7-8470-FE5148F1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C57798-8388-42D0-BE65-CBBC87E33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39507-ED99-42D3-B5B6-1DA51B071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148D5-80A1-4A49-B542-6EC0D6C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C3B87-F484-4062-B31B-2D4D27CD9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011AB-BC3A-44E1-BC72-0631217A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8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89BC7-0EA2-4305-A68F-E04FC695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8A6CD-44D2-4DA8-A22F-8FFA278C3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17F97-0B55-40D2-9439-68CF48C25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05C4-2AC8-4226-BC79-6DF43CF628C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9A139-B335-441F-815B-217B37943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F222F-4DE2-4230-BDC2-EC7F957A6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EDE85-B3E7-4531-BE8E-9E5DAEC8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5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AB95-C3F4-48D4-B89E-FAE0378C10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28F42-32B7-41FB-B14A-7AB870B20E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77F9C91B-C49D-48F2-BFDA-3F65B8F80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7373" y="857250"/>
            <a:ext cx="6858000" cy="51435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6254473B-4F8D-4503-AF31-A9B1A0872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36127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97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2021-09-20T19:55:40Z</dcterms:created>
  <dcterms:modified xsi:type="dcterms:W3CDTF">2021-09-20T19:56:26Z</dcterms:modified>
</cp:coreProperties>
</file>