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4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A62DF-1E08-413B-960F-9C48A110DE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A89E6C-9333-4F99-844B-FAF31C303F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FD49B7-51A4-4322-A4C3-0B76A59C0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E5E6-C228-45EF-A894-20B1A5BC6D3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D19F05-1687-4508-9544-D23A905E6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03BA5-6EA6-46BD-A64F-5AECEBAFA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45B0-1E11-479F-89F1-09D2E4FB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54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0124F-5486-48EB-AC75-2FDF351CA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E86A47-C132-4AED-856D-FE26ED4068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FADBD9-AF67-4B28-ADB8-86A01619C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E5E6-C228-45EF-A894-20B1A5BC6D3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7316FC-0753-49F9-9B0A-540DF3C72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AD3CAF-671C-485B-9438-BCBA21501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45B0-1E11-479F-89F1-09D2E4FB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543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3F3C34-7C3D-4D81-B8E4-D832DBB0C4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9ECD60-A249-40AF-8FB9-AF7D5AC9DC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1BFCC3-5D21-46C0-8B8C-41B941825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E5E6-C228-45EF-A894-20B1A5BC6D3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AD0FD-48F9-49A3-9152-F30BEEF34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E9565D-DCF3-4404-A8ED-1841A16D4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45B0-1E11-479F-89F1-09D2E4FB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98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97B69-5BA1-42BB-8145-C09749614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B6494-23E6-43CF-82A1-507A9C340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7991F5-639B-4F51-AEC3-03D219BD1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E5E6-C228-45EF-A894-20B1A5BC6D3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75DE8-E7AB-48F6-8187-DCF057CDF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FD79E-9505-4FC6-AA61-EC19A8EFC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45B0-1E11-479F-89F1-09D2E4FB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679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73473-DCD1-42FA-A43B-6576CC27D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062E6B-9205-4861-843D-B1286D8149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74BEBF-81A6-45BB-AC29-21C3FE544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E5E6-C228-45EF-A894-20B1A5BC6D3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BBA9C4-2B39-43F8-828D-3FACDDD3F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927610-DEC9-4187-BBD9-5375358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45B0-1E11-479F-89F1-09D2E4FB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719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254C4-3860-4418-86AA-47321595B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E941B-C647-4B99-BC6A-795E36E70C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6B6731-6670-4B1B-9AC3-4E6C2273BC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4BB4D4-5C41-4CC3-9757-2AA30CCD5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E5E6-C228-45EF-A894-20B1A5BC6D3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945EEF-820E-4BFE-B6F1-4B8DED2F5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F13B0B-500A-4D79-84FD-9D370CF6B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45B0-1E11-479F-89F1-09D2E4FB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513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E2872-4A85-44CC-BD63-FF41E9A24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B064F9-2A2D-4501-97BA-2BF2A12363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3F73EA-B204-438D-B427-5862E3A752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1819E9-321C-4F07-A5C1-BB60F0D02D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87EFDA-184E-490A-880E-B5C7C5FEB3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30DA4E-9964-4F6B-B6D4-CF9213C83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E5E6-C228-45EF-A894-20B1A5BC6D3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01F4A7-66FE-4835-B353-0BC6F0BA9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2FB188-C358-48CD-BDAE-4CEEAABC5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45B0-1E11-479F-89F1-09D2E4FB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891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641BB-8862-4109-9241-6703E2551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F50FE3-A1B6-4CBB-A429-246CBFD74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E5E6-C228-45EF-A894-20B1A5BC6D3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D299D0-8461-4652-98FE-29C960AF2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DB761B-3219-42FB-AC90-2FA724A29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45B0-1E11-479F-89F1-09D2E4FB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39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BE5B1E-E587-46F5-A64A-CB3969CE6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E5E6-C228-45EF-A894-20B1A5BC6D3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B2506C-8A2A-4586-9D27-EAB3666D2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6D3307-B2F3-44FA-8404-06CED7DA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45B0-1E11-479F-89F1-09D2E4FB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460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0063E-B99C-40AB-988D-88067209F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49CBC-458A-4023-A282-AF5AB27F9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47F4C1-1FFE-43B1-BCAB-0EAB4624BC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2657F3-C77A-4F46-BAFB-7AE7D822E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E5E6-C228-45EF-A894-20B1A5BC6D3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B35A37-7A87-4E83-8B52-76F876197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D2726F-C8F6-4E10-9D41-E9D61265C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45B0-1E11-479F-89F1-09D2E4FB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771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834BA-7C4A-425C-B24B-4812D8415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3FB120-5AD8-44D3-8D8E-FAFD4EC0A7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8D548F-685E-4086-8182-BC37F46663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483CA6-E467-4528-82E9-F87891B22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E5E6-C228-45EF-A894-20B1A5BC6D3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ED6ABB-AE5C-4ACC-89F0-5E8777BEF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4B2539-CFB1-435D-A170-84DC3CA0B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45B0-1E11-479F-89F1-09D2E4FB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814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CBD159-C7D0-40E2-8D51-D93AFF515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4E6BBC-2F54-4888-AD28-10D1A5C04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35DBA-EA2B-4B58-9E10-B3606E1C23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EE5E6-C228-45EF-A894-20B1A5BC6D3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F7E9F-1DAD-4699-98B8-910122FB07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27D8F6-C0A6-4FD6-A0E9-E49A044F76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B45B0-1E11-479F-89F1-09D2E4FB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53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19CC9-1B93-4D28-84BB-A0E5E531F9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50AFAF-97C2-43A1-90CB-141A4F87EA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5EAD85D0-6C6A-4957-AC11-49E537227E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97286" y="857250"/>
            <a:ext cx="6858000" cy="5143500"/>
          </a:xfrm>
          <a:prstGeom prst="rect">
            <a:avLst/>
          </a:prstGeom>
        </p:spPr>
      </p:pic>
      <p:pic>
        <p:nvPicPr>
          <p:cNvPr id="7" name="Picture 6" descr="Text, letter&#10;&#10;Description automatically generated">
            <a:extLst>
              <a:ext uri="{FF2B5EF4-FFF2-40B4-BE49-F238E27FC236}">
                <a16:creationId xmlns:a16="http://schemas.microsoft.com/office/drawing/2014/main" id="{FCBE131A-A9D0-49A4-B179-491A3B7062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238750" y="857250"/>
            <a:ext cx="6858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476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Nase, Kyle</dc:creator>
  <cp:lastModifiedBy>Nase, Kyle</cp:lastModifiedBy>
  <cp:revision>1</cp:revision>
  <dcterms:created xsi:type="dcterms:W3CDTF">2021-09-20T19:44:19Z</dcterms:created>
  <dcterms:modified xsi:type="dcterms:W3CDTF">2021-09-20T19:45:06Z</dcterms:modified>
</cp:coreProperties>
</file>