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92" d="100"/>
          <a:sy n="92" d="100"/>
        </p:scale>
        <p:origin x="6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7860C-4A8C-447B-B37B-92EB45AA55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78211B-1711-40F4-ADC5-4E22E2C5A1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28838-B15B-419A-8624-B11F0531F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1056-125E-4D58-9862-D9167ADB28A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1BE16-D862-43F6-ADCC-11C27AA21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D006C-24B7-46F9-A7A9-A9657B699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3604-CE3F-47EB-97DC-E7BA94335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1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CCD38-C70C-4D0D-8E8A-3B02637CD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4A7417-A7C9-4B96-B344-A14C504969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D6E0B-BDF3-44F3-A542-C3829A194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1056-125E-4D58-9862-D9167ADB28A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3D5F3-D0D6-4104-8B41-6A941824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2FAE6-8A51-4A01-8017-9F1587382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3604-CE3F-47EB-97DC-E7BA94335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620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C9631C-71B4-430A-B27E-73552AE99E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A0F0E3-6BAC-45E1-A79F-5A66C0398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2C021-6305-483C-B18A-4FC307892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1056-125E-4D58-9862-D9167ADB28A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118E9-54B3-49AE-97DA-97CFDEB8F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4EDA9-E4EA-43DD-9ACB-F32FD52D8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3604-CE3F-47EB-97DC-E7BA94335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19BC4-DE77-4CFA-A5C8-0F998A563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F2234-CD76-47C5-9609-71326E116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6C564-C997-4AEC-BDB0-8E7FB67C2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1056-125E-4D58-9862-D9167ADB28A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BC362-47D9-4BBB-BC23-A369BE670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17404-2B2B-4919-8FB4-642B191FD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3604-CE3F-47EB-97DC-E7BA94335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8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65FC1-0AF6-4901-BB27-68E1BB0A9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47FB19-D24D-452F-AA79-819DF2F71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8FB0F-49F4-42E6-9BE2-D5BA44190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1056-125E-4D58-9862-D9167ADB28A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D129E-547A-446F-8512-7F6C6A643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3CE9F-3A9E-4225-A460-5A875716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3604-CE3F-47EB-97DC-E7BA94335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55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E73E7-DF98-4884-9ED1-75DE74AB6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DFED5-05D0-4747-83E5-173DDC939E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7E948E-F664-465F-B79D-63CEFE1AC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DCBE4E-9A90-4956-81DE-FE3C0A799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1056-125E-4D58-9862-D9167ADB28A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81DFD9-9B63-4B64-A2CF-3040EF6B3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27DC50-C536-4E67-9D79-1017B68F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3604-CE3F-47EB-97DC-E7BA94335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53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76186-72E7-4C7C-9B42-CCEDE15DB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129E-251F-4891-988E-263C65CBB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265C1C-6CA7-4316-B88E-9E21E14AF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8B2D45-E6E9-4A6A-926C-BCDCE1180F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60CE49-8869-434F-9EAC-F1608F9DCB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F61862-46C8-4702-93FA-F37A389B8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1056-125E-4D58-9862-D9167ADB28A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A0978E-C6C6-4F2D-943E-5BA352992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FA0963-40ED-4D1B-B492-5F612000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3604-CE3F-47EB-97DC-E7BA94335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14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19961-386E-4B62-B9F6-51564021D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4D25F9-D9D4-480E-B21F-F4211D59D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1056-125E-4D58-9862-D9167ADB28A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21A985-837A-49BF-9F57-0D9AD22C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00CA0-7BF8-4BE3-A8E2-C5722E19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3604-CE3F-47EB-97DC-E7BA94335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7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4922D2-7487-4CBB-A3BF-16819E9D7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1056-125E-4D58-9862-D9167ADB28A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F6F71F-C9FC-429F-800A-2F28DE289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0AE63C-BCA1-4418-A419-F24C44C3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3604-CE3F-47EB-97DC-E7BA94335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24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5F9A5-D36B-4F8E-B022-98991C3F2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13E52-90E4-41F6-A095-80B2BAEAF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9CD8D4-7274-4154-A9CD-CA205F577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856FCC-1713-4EA8-B2EE-EA436F4C3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1056-125E-4D58-9862-D9167ADB28A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D1555-2331-481A-8EED-5A980E299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457ACC-591E-4863-A801-BBD7B7607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3604-CE3F-47EB-97DC-E7BA94335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5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DCEA8-A781-4CF5-BE6C-54FD658CF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59D2EF-C0D8-4799-AE8D-7A916C5047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F93C06-B5B6-4283-944B-93C19BDD9E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2C7C82-60D9-4757-8520-AD8F057AC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1056-125E-4D58-9862-D9167ADB28A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07464C-1FE6-448C-9E11-B5A218F87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07719C-21DB-4459-926D-AD6833636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3604-CE3F-47EB-97DC-E7BA94335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5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673D44-832D-4A10-8F7F-903DCB5A9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48805-E211-4338-9785-43D962F45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48F27-4818-4C3B-A6E0-95BB6564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21056-125E-4D58-9862-D9167ADB28A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21ED1-D367-4129-BAEF-9989065C18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0666B-2A14-4F2D-BA92-8782848E5F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63604-CE3F-47EB-97DC-E7BA94335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6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07D1-8F36-41DD-8555-1F4292B2A7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90C10E-6092-4ED9-9B59-B2116F26DC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, whiteboard&#10;&#10;Description automatically generated">
            <a:extLst>
              <a:ext uri="{FF2B5EF4-FFF2-40B4-BE49-F238E27FC236}">
                <a16:creationId xmlns:a16="http://schemas.microsoft.com/office/drawing/2014/main" id="{206AE58F-8F09-4A6D-A554-2FE645DDC2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522268" y="1522268"/>
            <a:ext cx="6858000" cy="3813464"/>
          </a:xfrm>
          <a:prstGeom prst="rect">
            <a:avLst/>
          </a:prstGeo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BCB432CF-53A1-4D88-92D5-BE5F1DE917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24546" y="1198417"/>
            <a:ext cx="6858000" cy="4461163"/>
          </a:xfrm>
          <a:prstGeom prst="rect">
            <a:avLst/>
          </a:prstGeom>
        </p:spPr>
      </p:pic>
      <p:pic>
        <p:nvPicPr>
          <p:cNvPr id="9" name="Picture 8" descr="Text, letter&#10;&#10;Description automatically generated">
            <a:extLst>
              <a:ext uri="{FF2B5EF4-FFF2-40B4-BE49-F238E27FC236}">
                <a16:creationId xmlns:a16="http://schemas.microsoft.com/office/drawing/2014/main" id="{084B54B2-D944-4836-8998-7D964ECBFE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709064" y="1375061"/>
            <a:ext cx="6858000" cy="410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959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2021-09-20T19:53:20Z</dcterms:created>
  <dcterms:modified xsi:type="dcterms:W3CDTF">2021-09-20T19:54:20Z</dcterms:modified>
</cp:coreProperties>
</file>