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0CD2-3602-4CFF-A1E2-EE12538C6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FCBE2-3D96-488F-906B-D88DF4C8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06EEE-189C-45E8-A57C-DF7CCC316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79584-4CDB-42DE-91FB-C3ABDF45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37A28-EAA3-479A-AE09-C48CBF2A4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0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68090-579B-43A1-B9DB-781A9FAA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66573-E974-4752-AB00-42DBF3579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8B8DE-1C34-4C13-976C-8FAB4A1D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A8C5D-B90C-45F3-87EE-C4CFB76A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C60CC-B6AB-4743-848D-634B0497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DDBEE3-61AF-4343-8BFF-399965D8A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94C7C-6657-449F-92FA-2D0E08896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9A87C-8906-4543-86AF-D219B7B6C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3547F-7152-4374-987D-5D953C89E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EE289-F63E-44EB-8658-940FE4EA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D1E8-680A-4E83-B4FE-EA98EFA8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ED284-7A06-4459-A7B5-BFCA6AF75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04F70-129A-4B83-AA59-B624F044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11D6D-9882-4ED0-B240-7ABF1334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1E09F-DD8B-4DBE-94C0-3D1A605F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9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C461-911F-4455-9F28-2F50B5AD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C4868-DE5F-48C5-A065-DD41E5661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856A7-1748-40B2-914C-7567ED5B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32231-C951-47BF-8A7A-51713F2A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1A186-A93E-4C29-8EE5-CC4B13113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3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4E1D-594A-4893-A603-8F8F34C8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FA73F-9573-4164-A606-843DD09C4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7B707-FACB-4F01-8EB9-41BC8BE5D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2D2A1-CF2F-4D67-94DE-C3FC60F8D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E9F1D-CEC0-415F-891A-E3A26CA94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7F6EE-EF69-4FB1-A1C5-9AA6A353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1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D3A3D-ADC1-414C-8C0B-383D6019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E5120-455D-47D4-A183-87EE4E5F9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9D960-B344-4B42-B250-9A9DF206E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FE84D1-7C96-4AF3-BB73-3B4148E03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D93FC-8A04-4DA2-9D58-2CF1D7395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49CE2-479A-463C-AC9F-30B13502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05D024-5339-4D1B-920B-D5D48064B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BBCBF6-A6FA-4532-A6C5-E738AFB8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9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71AF-120C-470D-A653-18EC2E4C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3B59C-6A89-42C9-9171-9F7936C5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971C3-4D81-4579-8FDA-BB2E4CCC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2DA8B-56E1-407F-8281-45CA85B7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AF11A2-61C3-4552-A0D2-7D5C8B02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2DDED-2BDF-4407-8F26-9C184BC8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4FD3C-9AE5-4F94-A029-EC21B63C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0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AE142-E7B5-454C-A4CE-AED03DC0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5A12-0657-4B08-A234-7FA4452F0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8FCD6-52D5-4042-9A99-7C2DD0988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1AB23-B952-46F1-8304-2F83B017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2358C-250F-4F07-A9BA-2E3F5BA0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9CD5C-63CD-4611-B5D6-29912ADE2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9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5C5D7-7F16-4807-BDA5-081FC3B5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F886D1-30C8-425C-8A47-F908C6369B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EA2CB-2553-43B6-8867-4C87023F5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185C8-5504-4C0A-A9D0-485530FD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9AABB-69D5-468F-8AAC-CB13E741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8B308-36E0-44A6-8965-DEEDA36D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79903B-BE05-4BDF-BAD2-F5580096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C18B0-B4B8-46E9-A805-E18E56C4E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3C013-CEB0-4E41-85D0-EAA8600B7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714D-446C-4A3A-B183-9082CA8FF257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188C9-3116-4F04-BA99-B5E3023C7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24726-9B36-4983-BFA4-3F9F0E222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E7DC7-12F1-486E-8833-91A1474AA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044D-E756-405B-8E07-B3F7D30EEE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CF3C8-7354-4B4A-A2F5-20BA638445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Calendar&#10;&#10;Description automatically generated">
            <a:extLst>
              <a:ext uri="{FF2B5EF4-FFF2-40B4-BE49-F238E27FC236}">
                <a16:creationId xmlns:a16="http://schemas.microsoft.com/office/drawing/2014/main" id="{CC8176F3-4BB2-4015-8BA6-F65F60ADF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210541" y="1210541"/>
            <a:ext cx="6858000" cy="4436918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78612A4A-0FF4-4133-8DBF-333050B9D0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97307" y="1315315"/>
            <a:ext cx="6858000" cy="4227369"/>
          </a:xfrm>
          <a:prstGeom prst="rect">
            <a:avLst/>
          </a:prstGeom>
        </p:spPr>
      </p:pic>
      <p:pic>
        <p:nvPicPr>
          <p:cNvPr id="9" name="Picture 8" descr="A white 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40D08F69-BC1C-4792-B54E-07E3ED1496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9315" y="1315313"/>
            <a:ext cx="6858000" cy="422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4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2021-09-20T19:56:29Z</dcterms:created>
  <dcterms:modified xsi:type="dcterms:W3CDTF">2021-09-20T19:57:20Z</dcterms:modified>
</cp:coreProperties>
</file>