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F7BD-2F9C-43E8-824B-F4737857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15D9B-C91F-451A-BC54-C67067FF8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6B8A-F5C0-4ACA-9F52-4512AC17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9C99C-4597-45C9-99B1-5EF5D595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6498-6A74-4815-B1E6-6F1C4A4E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F43C-F29D-4AF0-96E6-4B05F227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3A2BB-57CB-451A-8E71-D2E4C8A3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39B8-5705-4890-8F5C-0374DBAD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25B4A-32C0-47C4-8BE7-4514CAE1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3DFA-B0A9-4EA8-A81C-A1312ACD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97D52-6E6A-42B2-949E-D87A17E2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20B5D-9FDC-4C83-8597-E4F2E362E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5A78-7FDE-4905-AE1D-CE3C12A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BCE7F-C153-4C5C-8898-1BDE95B9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E0958-49DD-43BE-A95B-A9DA4658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422F-7708-4BB5-B2F4-35547545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9138-4541-4150-A9C5-604440BD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88E87-9934-4A07-A266-5E48C41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7C521-E34A-4C6F-AF71-372B6732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B0083-FB22-41D8-ACA6-11DE9BC7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45EE-9625-4999-B92E-4CE14496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0910B-43D1-4D17-B207-4AB52492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A13A9-C901-4D31-B42D-156272AD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9353-13C2-4691-B5AB-1B1B4F6C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C4965-3455-4AA7-930C-732FB883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5EC7-DB46-40BD-9DB3-133B9C4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72404-8AB3-4EA0-A04F-214980E5A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C5C97-9342-4F99-93FE-ABC419168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4529F-106E-4513-B987-0009013D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12CF5-8589-4F64-87BB-0E4D0DD7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8E664-1577-4949-99DA-50F948F2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EDC8-3248-49E2-B3D0-97705A08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32D9F-6B6E-4B0D-8437-68327B77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A22D4-C244-4854-AFEC-6653CE756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7DE4E-83FC-4581-A6F7-ADD2CC11D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F748-00F7-4547-928C-194A2DC69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9BE2B-DEB1-43B6-BEFD-B55CE1AD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8DBED-A86F-4A09-BB11-DB3E0A42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EA44F-53DA-470E-99FA-0BED8674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8915-9456-4C6F-98E9-8A5AE84D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0D2A9-A3A5-40B4-8AFC-B28467E7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9B346-F89F-4D83-9318-67723AF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349BB-9762-4A0F-8B2A-E73092D7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51C2C-5A11-45BE-BAA5-864B37BB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7066A-DF7A-4C13-999E-658CDE3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200F4-C7BC-43B5-9D95-E11FFDD4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765B-24AD-4FF8-AEF9-03F231A9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0A16-C35E-46A4-8986-DA83167B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4B069-F66D-478F-AF83-7375939D0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1138-DB52-4A8E-B352-3821E796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0182-7133-4B55-80BA-EA1B7FE3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D7865-E7F9-4C9D-9C29-BF536321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2F83-5A6A-4237-A12D-FAB34517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16522-9CAC-4949-95A0-E91237B4C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C36A2-6BB8-4B34-959B-D3F7F9A0A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4B1B7-3179-462A-B928-D7F76679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67060-B883-4380-BF79-E64A8747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1F91D-BFCD-44BF-809C-E17BD259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E8696-3D22-46C5-BAE9-27A58C0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A758-E3F7-410E-A33A-7B7D3607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FEFDB-2AF4-49CB-8096-9D1BD6DC1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1BDF-CF82-4D80-A3BE-5A241E6CB95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5420-2E50-47D7-B0FC-E1FF14803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A43B-D05F-471A-8A88-EC99AA8C0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4B9B-96E4-4708-B4B6-D710604C8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1504-4D7D-4549-96BE-E52CEAB8B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D449-33CD-485E-A04F-0B4F1740E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2E6247B-CF99-486D-BA6B-9405B0A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9121" cy="68580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4905443-04FF-437E-8615-005E27955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14" y="3689"/>
            <a:ext cx="512598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2B51E07-EECE-4BF1-AB00-20D8279AD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0" y="-3689"/>
            <a:ext cx="512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AA71-BAAD-4BB8-B8B8-05B94A1D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64ED7AA-2319-49DA-84A4-6C91A2B3E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4423" cy="6858000"/>
          </a:xfrm>
        </p:spPr>
      </p:pic>
      <p:pic>
        <p:nvPicPr>
          <p:cNvPr id="7" name="Picture 6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1AF49E5F-BFFC-495A-A61B-BF925D95C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37" y="0"/>
            <a:ext cx="4314423" cy="685800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130B71EB-B0B2-41E5-8805-C928DADB3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39" y="-9659"/>
            <a:ext cx="422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B53C-D60F-49E8-B215-9C269F76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6AB47272-0382-4CE9-92D1-52BC53137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6693" cy="6858000"/>
          </a:xfrm>
        </p:spPr>
      </p:pic>
      <p:pic>
        <p:nvPicPr>
          <p:cNvPr id="7" name="Picture 6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85F54F2-F07D-405A-B02B-B4D65E99F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41" y="0"/>
            <a:ext cx="4228751" cy="685800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6C78975-6906-412A-A14B-67919D560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1" y="0"/>
            <a:ext cx="4438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2021-09-16T19:19:16Z</dcterms:created>
  <dcterms:modified xsi:type="dcterms:W3CDTF">2021-09-16T19:22:26Z</dcterms:modified>
</cp:coreProperties>
</file>