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14C88-B954-4E8C-A36A-13139FF7E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08B267-6616-4782-A64A-7283AD152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2868F-AF52-4C68-9246-0DD1CBD6B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A8F2-50DC-4AB2-A866-C3B07A4554E0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B2713-BF05-4F66-BF2B-A3B6A8D7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2135F-E94B-498A-9B36-24ACAC965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6281-0BF0-42DD-995C-2623D20C9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256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FE5AF-58A5-4DD0-B823-989767649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5AC8B2-C09E-49F4-A507-9F52163193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9EDF5-2BEA-4919-A142-59618A4B4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A8F2-50DC-4AB2-A866-C3B07A4554E0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EC2B6-2442-43B1-A8B8-9B2FA9542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16305-7B05-4DD1-8C1C-729D27946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6281-0BF0-42DD-995C-2623D20C9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163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79093E-5836-4979-84AE-1302A7E3A0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886214-6236-451A-B6D9-5D5A2C8718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83FBD-FBC1-4F45-AC94-7E3EF87C3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A8F2-50DC-4AB2-A866-C3B07A4554E0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40703-B035-4B3B-8896-7B975B025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9237F9-D116-4575-B518-0B641BEA5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6281-0BF0-42DD-995C-2623D20C9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7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C82F1-1DD2-4C6D-9A92-9FE5E606A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BEFD4-61E0-42E9-948F-8CE478A7C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E1C7C-B8B0-4D1F-AA41-EF85677CA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A8F2-50DC-4AB2-A866-C3B07A4554E0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810C8-88D8-4D17-8667-93D6BB54E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499C3-8397-4186-9F0E-018925CA6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6281-0BF0-42DD-995C-2623D20C9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75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49CEE-3E18-41A7-BDC9-305DA0EA7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F0C6C9-E458-441C-BD6D-3A0C807F2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D5F27-237E-465D-9594-D8C66D3F2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A8F2-50DC-4AB2-A866-C3B07A4554E0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49EF9-97DD-4FF3-96F7-1AC92E9EE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C0D9D-C5BA-49B9-A0F9-5E500A672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6281-0BF0-42DD-995C-2623D20C9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914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FAD44-E3D1-453C-888E-F596C641D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9B8A2-F597-4314-B6B5-E1765ECB26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101845-BB6B-4682-8BD8-5045820C37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F870B-1020-410B-AC78-DE325AE59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A8F2-50DC-4AB2-A866-C3B07A4554E0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F28DA-D918-416D-9311-7105C5E02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F4E1E7-8110-4504-979B-6778D753A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6281-0BF0-42DD-995C-2623D20C9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36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28213-7EEE-471B-B41A-7A68102D9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6EB152-9982-4D85-BFD4-78AF21BC0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825EE-6A6C-4D0C-BE0A-93B4754A92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C2110B-74B1-489F-9254-6D4DD55979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DB2628-C6A4-451C-9C93-D7E041F4A0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25F820-E8A7-473F-8CA8-CBCB2F87A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A8F2-50DC-4AB2-A866-C3B07A4554E0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0CF5B4-2F86-49BA-BBC3-21E5753FC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B59B2C-2E65-4DBF-9F49-239958970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6281-0BF0-42DD-995C-2623D20C9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836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63B-B3BC-4C84-BB21-F130F7CDD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23C6AA-10EF-41D4-B1D3-23FAECCB6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A8F2-50DC-4AB2-A866-C3B07A4554E0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BEFC3-38DF-405C-9CC5-639BA28CC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95C7B0-260B-4EC1-9574-A7BBF5CBE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6281-0BF0-42DD-995C-2623D20C9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84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8A050A-6CE1-4400-ACAC-7CB86F580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A8F2-50DC-4AB2-A866-C3B07A4554E0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870CD1-012E-4240-93AB-019EB5B98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4CDE74-1CE3-45BB-94ED-ACA4BF626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6281-0BF0-42DD-995C-2623D20C9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11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10475-75BD-4157-8192-6239B4E61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C686C-F85F-4138-92A8-7790ECB66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F2DAAB-76BD-4F23-AF7B-C3E847B2E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FB4C72-AC91-4730-914A-437BB60E4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A8F2-50DC-4AB2-A866-C3B07A4554E0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0EAE13-5B4F-4508-BFAB-4CC18BCD1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FBA010-3BCF-4E34-A668-FF9151189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6281-0BF0-42DD-995C-2623D20C9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89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94C77-059D-46F1-947B-2356A364E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1DD827-3B50-47F1-A84F-0D2794F4BE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615BD1-A895-456C-B7F8-C04598EDF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EFD7-5E08-4D77-B19B-BABC3B342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A8F2-50DC-4AB2-A866-C3B07A4554E0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3C9112-C27D-4176-B969-370723E8A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6F161E-1F41-4F20-BD7D-358E71670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6281-0BF0-42DD-995C-2623D20C9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796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818B35-70F8-4D5B-9CFD-814B0CD85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37F808-402B-4A53-B232-0C6F92510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38EF9-B6D4-443C-B282-7387F5FC06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EA8F2-50DC-4AB2-A866-C3B07A4554E0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A1D9B-4A78-44DE-BD51-088697F080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D3690-8061-4E45-A20D-2E18C131DF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C6281-0BF0-42DD-995C-2623D20C9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34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446BF-974D-42EE-AB9C-5F4FA368BE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64FC73-A7F2-4F1D-90E0-7FB6986980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C9028ACB-0DA1-48D0-B4AA-8F5B47C381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644" y="0"/>
            <a:ext cx="51167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338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2021-09-17T17:10:06Z</dcterms:created>
  <dcterms:modified xsi:type="dcterms:W3CDTF">2021-09-17T17:10:34Z</dcterms:modified>
</cp:coreProperties>
</file>