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8A5D-113A-4EB1-9D0A-133ED8189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FF201-E579-4DFC-85C4-FD6D9EF40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9E6AD-70BB-4FA1-BAAB-74FC4EEC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3B04C-A8F8-4F2C-B2CA-B96C3C3D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36D69-6C4E-4900-B98F-E0DBE797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5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B6395-991F-4508-AAD7-F43ACCAF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3331E5-05E4-4F64-B590-51C6C19D4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FACC6-C8F9-4506-B4B0-137C9AB06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26E4C-C6EE-4595-8850-F5D06AB21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B98FD-ECC9-496B-915C-3F128406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3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2A3D2-E34F-4BF4-A63B-D4DF3AE36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3CE67-97E6-4C26-9922-1B90E5604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94F22-E5EE-4625-8A36-6AB8324F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69780-0543-4A6D-81A4-2B9B3257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588B3-98B9-4EEB-81ED-14A34F7F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6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B5C7-0D3D-42F6-895C-1E77EB52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1C401-484A-4C1C-B1F7-30404A784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DBBF0-74BA-4454-97B9-3D9CBCF8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241FC-93E0-4E3E-9B99-011C14A9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9F5CB-2AB7-4775-93AA-7D30EF14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2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0A4EA-158E-48DC-8344-0C4CE557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27694-3174-4DF6-8A3D-A97AB3D72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831A-AB52-4FB2-AAD2-2421CAC3A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1E8B-EA35-4903-BE79-C520F26A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6CDF5-2902-4EBE-8FC3-4B10116B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8023A-5B17-4154-AD3A-CC8F36C6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18CC-BD0E-4F54-966D-66015C710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1BE36-098A-484F-BDB4-34558108A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0677C-2634-444E-A4FA-20641A5E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1066E-5212-4174-8D8A-6F700056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A6BFA-6BCC-4B36-8C07-4BF53E8C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F5DD-5FFF-4354-86C9-29016DF7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0BA66-6F28-4DF2-B215-16BCAB98A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7B80C6-8799-4DB1-8B44-4950984FA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3BA14-3628-482B-95C8-DF89310C5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B09DA-30D5-44BB-8B85-A53E44102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AE5C1-FDF8-454E-A4FC-9C5EB3398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8C3476-00FA-4DC8-B8B4-593D7F6F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CA13A8-35F6-427F-8EF9-40827E54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7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7345-358A-43EB-AAAD-6AD52928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9CFEF-47F5-40CE-95CA-F9A294B3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2DFA8-2771-4BE3-802A-23696C479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01A87-722F-4165-A95A-A35E8B094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4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121901-E55C-4614-A387-5DE2FA75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4D92E-18EA-447A-BAA3-E6BD8D82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4BF10-3553-4116-8F7E-DE0444A2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4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63DA-9CC5-4A7E-AE7E-C541D79A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2D283-1706-4E5F-AEE1-E4E04F677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608CB-E084-40C2-A445-C26A90840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EB7AA-7303-43A5-9A83-B32A5108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49F5A-9B19-4E97-8DCF-CDE67170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53811-76D9-4CF5-976A-1D0335B9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3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EC932-CCD7-442D-B515-3077B90B2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E5451E-3E8B-4406-B969-50D94C883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408DA-5487-46EF-A570-FB86FDC03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58352-4390-48B0-855F-A3BBCDA4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5EE12-8215-4102-AB6D-E52E2390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1A51F-5C52-4045-B7F0-94455DDE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7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F2ACF-83F2-402B-AFC6-417B9646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DE2CC-73C0-4D89-A3C0-ABC24CF28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33E06-0473-45CF-B511-E17459AB6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12DD-2837-4BCA-A7A1-11D965FE0977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5AB8B-57C5-4522-A13E-D3B902513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A64A-1419-4548-BA57-EC7B965C2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62512-EDFB-4854-8A93-D4B63EEF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9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BF96A-22B1-4761-9A0F-E6CA7210F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2646B-F7E6-4EF9-B62C-20A0265FB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1ECD6D6-8328-4654-9617-7CEB80670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426" y="0"/>
            <a:ext cx="5116711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27BDE874-893F-45FA-97D7-83054D9F1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839" y="12879"/>
            <a:ext cx="5116711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937ED64E-0B16-42EF-BCCE-29ADFD0116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0" y="-12879"/>
            <a:ext cx="4186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552E-575F-4A1C-A71E-3DFB7C0A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F088DA1D-F617-4932-8F9A-12E973C35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16711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CDA567C6-C3EF-4623-979E-488BF3910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044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0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2021-09-17T13:16:00Z</dcterms:created>
  <dcterms:modified xsi:type="dcterms:W3CDTF">2021-09-17T13:17:33Z</dcterms:modified>
</cp:coreProperties>
</file>