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E91F4-FCAC-49AC-BD3E-8715AAD8BD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668332-FCFD-40EB-8106-1998E50801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718E6-2049-4B36-BAB2-B815EB77F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28E3-F01D-465F-98B5-160540978ED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179F9-AE82-4715-8EF6-96950CC0E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C814AD-3D4E-413F-B1AA-15C0AAC95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6A8A0-7D06-4322-B837-9803FC0C7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19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6EE78-B4BC-4D44-B249-F0DA78CA8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4011C4-0DF3-4DFD-93AD-A2E8A58632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20E3E-2F9F-43A5-A5F1-20AD6793D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28E3-F01D-465F-98B5-160540978ED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4B792-25AD-40C6-96FE-8D02C5E75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E0BF7-6947-4A7C-B006-D1AB5B3B5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6A8A0-7D06-4322-B837-9803FC0C7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76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6FB530-9B2B-45C4-9203-08BA86897E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730B03-8418-471A-8F76-608515FAAA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D0EBB-B56E-4F80-9E59-B20E90BB7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28E3-F01D-465F-98B5-160540978ED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D1DDA-A6BD-4A7C-9FA9-8655382B9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6F6047-AA76-4853-A3CE-084EA40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6A8A0-7D06-4322-B837-9803FC0C7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31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253BC-5692-4D1E-8610-EBAE29CF7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7EBBB-C365-40EB-B8A5-6C7F6D1DE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8184C-F98F-4BC4-898A-FBD1C10DA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28E3-F01D-465F-98B5-160540978ED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909DBA-15D9-4C47-82BA-E06D8F7D7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385B5D-C087-4AEC-BAA9-A44D0C24B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6A8A0-7D06-4322-B837-9803FC0C7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48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F4224-3D50-4525-B5A9-E1C63957D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67504B-7F0D-454C-9329-988AD5006F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94EE4-966F-476C-B268-5246EFE6E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28E3-F01D-465F-98B5-160540978ED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83A2A-01DF-445B-B5F4-F24D85706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84276-DE99-4B85-9AD6-273B0174D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6A8A0-7D06-4322-B837-9803FC0C7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9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BB758-D69E-4F21-ACD7-93C55E940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BFA89-8385-4C41-B929-9636EA082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92724D-7C7D-403A-8393-2388C5DF1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240956-4F60-483B-8B86-7156FB2A7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28E3-F01D-465F-98B5-160540978ED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B7C052-747E-4F85-A510-F80FCDCA7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B0F166-ABAB-4801-9EC9-8D79FAF27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6A8A0-7D06-4322-B837-9803FC0C7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83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BD31F-F02C-4D74-A238-D1B01B2F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6787FE-76C0-4851-A3CC-1B23AF45D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DE9BB7-C8FE-497D-9E9F-71D7A7CC78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98211E-6652-4825-A6D2-1AFC884827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867CCB-26CA-4EF5-B11A-E0239D0A83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E0E560-C8D6-4749-A72D-FEFCC7809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28E3-F01D-465F-98B5-160540978ED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8A3A7E-2301-4067-967D-7281C5448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C256B0-F405-4535-A2A7-3F4154CD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6A8A0-7D06-4322-B837-9803FC0C7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509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35EBC-4B27-4F8F-A26D-C320EB538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E81234-82AE-4D86-AAFF-5DAB5A7DB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28E3-F01D-465F-98B5-160540978ED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E87EBF-8E53-49DE-8E73-95E2E9E3B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F03BEF-C09C-4D99-BEB1-525B9600A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6A8A0-7D06-4322-B837-9803FC0C7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50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D109F7-1A39-482F-A91B-AFD542A12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28E3-F01D-465F-98B5-160540978ED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931029-192C-4DBF-B5DB-D5D22A1B0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47E07-AC38-4C50-9DF0-59831CA3B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6A8A0-7D06-4322-B837-9803FC0C7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257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391BE-814C-4269-B513-F75F5D1B6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08220-B84C-4FAD-9158-EC42F4113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535A97-F22C-4193-9D1F-D735D0F664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C76CA9-13CA-43C8-AC22-BAAE71552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28E3-F01D-465F-98B5-160540978ED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47C2EF-E8A3-48A5-BD37-25F75A04B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AF1A1A-AA1A-46AF-8CA6-8F01BF9CC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6A8A0-7D06-4322-B837-9803FC0C7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169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767CD-F538-4A94-BDE5-85170A09F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F48D1A-FE9B-4364-A7D1-752E496932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156531-86FD-487C-8B75-152BA8C44C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F99CC1-EB6C-4E86-8917-D1D20592E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28E3-F01D-465F-98B5-160540978ED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0C288E-BC36-470B-ABC0-4D463C926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FECFFC-5424-4388-B1A4-83810D947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6A8A0-7D06-4322-B837-9803FC0C7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379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6A5168-D6EA-499B-8EB6-0BCD404A5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72C4EC-ABE7-4F4A-835E-FF5A990EC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4A795-1803-4012-87AD-FB549F787C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D28E3-F01D-465F-98B5-160540978ED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B18AA-A520-4E07-8455-54351D1C27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F02A0-515C-4DE7-AB99-F0200C0CF7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6A8A0-7D06-4322-B837-9803FC0C7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055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311F3-65F4-4997-8039-FCA99EE3D4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C3CF5D-13F1-4D30-A381-DB24BF49EF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1DB6A799-D4DD-4DDA-BD53-7BFED1082E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16711" cy="6858000"/>
          </a:xfrm>
          <a:prstGeom prst="rect">
            <a:avLst/>
          </a:prstGeom>
        </p:spPr>
      </p:pic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1EF7EFB2-0FC3-4091-A004-E8213758EB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6935" y="0"/>
            <a:ext cx="51167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503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1949D-B54F-43EB-99F7-D220D74CC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Text, letter&#10;&#10;Description automatically generated">
            <a:extLst>
              <a:ext uri="{FF2B5EF4-FFF2-40B4-BE49-F238E27FC236}">
                <a16:creationId xmlns:a16="http://schemas.microsoft.com/office/drawing/2014/main" id="{785E6BAD-D45D-45B4-B0CD-82E9CFBE88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22718" cy="6866052"/>
          </a:xfrm>
        </p:spPr>
      </p:pic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616F3ECF-4586-4D85-8AC3-C883E4C539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863" y="8052"/>
            <a:ext cx="51167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463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2021-09-17T13:17:42Z</dcterms:created>
  <dcterms:modified xsi:type="dcterms:W3CDTF">2021-09-17T13:18:29Z</dcterms:modified>
</cp:coreProperties>
</file>